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82"/>
  </p:notesMasterIdLst>
  <p:sldIdLst>
    <p:sldId id="256" r:id="rId2"/>
    <p:sldId id="257" r:id="rId3"/>
    <p:sldId id="268" r:id="rId4"/>
    <p:sldId id="269" r:id="rId5"/>
    <p:sldId id="266" r:id="rId6"/>
    <p:sldId id="259" r:id="rId7"/>
    <p:sldId id="258" r:id="rId8"/>
    <p:sldId id="276" r:id="rId9"/>
    <p:sldId id="260" r:id="rId10"/>
    <p:sldId id="273" r:id="rId11"/>
    <p:sldId id="274" r:id="rId12"/>
    <p:sldId id="278" r:id="rId13"/>
    <p:sldId id="284" r:id="rId14"/>
    <p:sldId id="281" r:id="rId15"/>
    <p:sldId id="282" r:id="rId16"/>
    <p:sldId id="261" r:id="rId17"/>
    <p:sldId id="263" r:id="rId18"/>
    <p:sldId id="280" r:id="rId19"/>
    <p:sldId id="279" r:id="rId20"/>
    <p:sldId id="277" r:id="rId21"/>
    <p:sldId id="267" r:id="rId22"/>
    <p:sldId id="270" r:id="rId23"/>
    <p:sldId id="272" r:id="rId24"/>
    <p:sldId id="271" r:id="rId25"/>
    <p:sldId id="265" r:id="rId26"/>
    <p:sldId id="283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33" r:id="rId76"/>
    <p:sldId id="334" r:id="rId77"/>
    <p:sldId id="335" r:id="rId78"/>
    <p:sldId id="336" r:id="rId79"/>
    <p:sldId id="337" r:id="rId80"/>
    <p:sldId id="338" r:id="rId81"/>
    <p:sldId id="339" r:id="rId82"/>
    <p:sldId id="340" r:id="rId83"/>
    <p:sldId id="341" r:id="rId84"/>
    <p:sldId id="342" r:id="rId85"/>
    <p:sldId id="343" r:id="rId86"/>
    <p:sldId id="344" r:id="rId87"/>
    <p:sldId id="345" r:id="rId88"/>
    <p:sldId id="346" r:id="rId89"/>
    <p:sldId id="347" r:id="rId90"/>
    <p:sldId id="348" r:id="rId91"/>
    <p:sldId id="349" r:id="rId92"/>
    <p:sldId id="350" r:id="rId93"/>
    <p:sldId id="351" r:id="rId94"/>
    <p:sldId id="352" r:id="rId95"/>
    <p:sldId id="353" r:id="rId96"/>
    <p:sldId id="354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3" r:id="rId106"/>
    <p:sldId id="364" r:id="rId107"/>
    <p:sldId id="365" r:id="rId108"/>
    <p:sldId id="366" r:id="rId109"/>
    <p:sldId id="367" r:id="rId110"/>
    <p:sldId id="368" r:id="rId111"/>
    <p:sldId id="369" r:id="rId112"/>
    <p:sldId id="370" r:id="rId113"/>
    <p:sldId id="371" r:id="rId114"/>
    <p:sldId id="372" r:id="rId115"/>
    <p:sldId id="373" r:id="rId116"/>
    <p:sldId id="374" r:id="rId117"/>
    <p:sldId id="375" r:id="rId118"/>
    <p:sldId id="376" r:id="rId119"/>
    <p:sldId id="377" r:id="rId120"/>
    <p:sldId id="378" r:id="rId121"/>
    <p:sldId id="379" r:id="rId122"/>
    <p:sldId id="380" r:id="rId123"/>
    <p:sldId id="381" r:id="rId124"/>
    <p:sldId id="382" r:id="rId125"/>
    <p:sldId id="383" r:id="rId126"/>
    <p:sldId id="384" r:id="rId127"/>
    <p:sldId id="385" r:id="rId128"/>
    <p:sldId id="386" r:id="rId129"/>
    <p:sldId id="387" r:id="rId130"/>
    <p:sldId id="388" r:id="rId131"/>
    <p:sldId id="389" r:id="rId132"/>
    <p:sldId id="390" r:id="rId133"/>
    <p:sldId id="391" r:id="rId134"/>
    <p:sldId id="392" r:id="rId135"/>
    <p:sldId id="393" r:id="rId136"/>
    <p:sldId id="394" r:id="rId137"/>
    <p:sldId id="395" r:id="rId138"/>
    <p:sldId id="396" r:id="rId139"/>
    <p:sldId id="397" r:id="rId140"/>
    <p:sldId id="398" r:id="rId141"/>
    <p:sldId id="399" r:id="rId142"/>
    <p:sldId id="400" r:id="rId143"/>
    <p:sldId id="401" r:id="rId144"/>
    <p:sldId id="402" r:id="rId145"/>
    <p:sldId id="403" r:id="rId146"/>
    <p:sldId id="404" r:id="rId147"/>
    <p:sldId id="405" r:id="rId148"/>
    <p:sldId id="406" r:id="rId149"/>
    <p:sldId id="407" r:id="rId150"/>
    <p:sldId id="408" r:id="rId151"/>
    <p:sldId id="409" r:id="rId152"/>
    <p:sldId id="410" r:id="rId153"/>
    <p:sldId id="411" r:id="rId154"/>
    <p:sldId id="412" r:id="rId155"/>
    <p:sldId id="413" r:id="rId156"/>
    <p:sldId id="414" r:id="rId157"/>
    <p:sldId id="415" r:id="rId158"/>
    <p:sldId id="416" r:id="rId159"/>
    <p:sldId id="417" r:id="rId160"/>
    <p:sldId id="418" r:id="rId161"/>
    <p:sldId id="419" r:id="rId162"/>
    <p:sldId id="420" r:id="rId163"/>
    <p:sldId id="421" r:id="rId164"/>
    <p:sldId id="422" r:id="rId165"/>
    <p:sldId id="423" r:id="rId166"/>
    <p:sldId id="424" r:id="rId167"/>
    <p:sldId id="425" r:id="rId168"/>
    <p:sldId id="426" r:id="rId169"/>
    <p:sldId id="427" r:id="rId170"/>
    <p:sldId id="428" r:id="rId171"/>
    <p:sldId id="429" r:id="rId172"/>
    <p:sldId id="430" r:id="rId173"/>
    <p:sldId id="431" r:id="rId174"/>
    <p:sldId id="432" r:id="rId175"/>
    <p:sldId id="433" r:id="rId176"/>
    <p:sldId id="434" r:id="rId177"/>
    <p:sldId id="435" r:id="rId178"/>
    <p:sldId id="436" r:id="rId179"/>
    <p:sldId id="437" r:id="rId180"/>
    <p:sldId id="438" r:id="rId181"/>
    <p:sldId id="439" r:id="rId182"/>
    <p:sldId id="440" r:id="rId183"/>
    <p:sldId id="441" r:id="rId184"/>
    <p:sldId id="442" r:id="rId185"/>
    <p:sldId id="443" r:id="rId186"/>
    <p:sldId id="444" r:id="rId187"/>
    <p:sldId id="445" r:id="rId188"/>
    <p:sldId id="446" r:id="rId189"/>
    <p:sldId id="447" r:id="rId190"/>
    <p:sldId id="448" r:id="rId191"/>
    <p:sldId id="449" r:id="rId192"/>
    <p:sldId id="450" r:id="rId193"/>
    <p:sldId id="451" r:id="rId194"/>
    <p:sldId id="452" r:id="rId195"/>
    <p:sldId id="453" r:id="rId196"/>
    <p:sldId id="454" r:id="rId197"/>
    <p:sldId id="455" r:id="rId198"/>
    <p:sldId id="456" r:id="rId199"/>
    <p:sldId id="457" r:id="rId200"/>
    <p:sldId id="458" r:id="rId201"/>
    <p:sldId id="459" r:id="rId202"/>
    <p:sldId id="460" r:id="rId203"/>
    <p:sldId id="461" r:id="rId204"/>
    <p:sldId id="462" r:id="rId205"/>
    <p:sldId id="463" r:id="rId206"/>
    <p:sldId id="464" r:id="rId207"/>
    <p:sldId id="465" r:id="rId208"/>
    <p:sldId id="466" r:id="rId209"/>
    <p:sldId id="467" r:id="rId210"/>
    <p:sldId id="468" r:id="rId211"/>
    <p:sldId id="469" r:id="rId212"/>
    <p:sldId id="470" r:id="rId213"/>
    <p:sldId id="471" r:id="rId214"/>
    <p:sldId id="472" r:id="rId215"/>
    <p:sldId id="473" r:id="rId216"/>
    <p:sldId id="474" r:id="rId217"/>
    <p:sldId id="475" r:id="rId218"/>
    <p:sldId id="476" r:id="rId219"/>
    <p:sldId id="477" r:id="rId220"/>
    <p:sldId id="478" r:id="rId221"/>
    <p:sldId id="479" r:id="rId222"/>
    <p:sldId id="480" r:id="rId223"/>
    <p:sldId id="481" r:id="rId224"/>
    <p:sldId id="482" r:id="rId225"/>
    <p:sldId id="483" r:id="rId226"/>
    <p:sldId id="484" r:id="rId227"/>
    <p:sldId id="485" r:id="rId228"/>
    <p:sldId id="486" r:id="rId229"/>
    <p:sldId id="487" r:id="rId230"/>
    <p:sldId id="488" r:id="rId231"/>
    <p:sldId id="489" r:id="rId232"/>
    <p:sldId id="490" r:id="rId233"/>
    <p:sldId id="491" r:id="rId234"/>
    <p:sldId id="492" r:id="rId235"/>
    <p:sldId id="493" r:id="rId236"/>
    <p:sldId id="494" r:id="rId237"/>
    <p:sldId id="495" r:id="rId238"/>
    <p:sldId id="496" r:id="rId239"/>
    <p:sldId id="497" r:id="rId240"/>
    <p:sldId id="498" r:id="rId241"/>
    <p:sldId id="499" r:id="rId242"/>
    <p:sldId id="500" r:id="rId243"/>
    <p:sldId id="501" r:id="rId244"/>
    <p:sldId id="502" r:id="rId245"/>
    <p:sldId id="503" r:id="rId246"/>
    <p:sldId id="504" r:id="rId247"/>
    <p:sldId id="505" r:id="rId248"/>
    <p:sldId id="506" r:id="rId249"/>
    <p:sldId id="507" r:id="rId250"/>
    <p:sldId id="508" r:id="rId251"/>
    <p:sldId id="509" r:id="rId252"/>
    <p:sldId id="510" r:id="rId253"/>
    <p:sldId id="511" r:id="rId254"/>
    <p:sldId id="512" r:id="rId255"/>
    <p:sldId id="513" r:id="rId256"/>
    <p:sldId id="514" r:id="rId257"/>
    <p:sldId id="515" r:id="rId258"/>
    <p:sldId id="516" r:id="rId259"/>
    <p:sldId id="517" r:id="rId260"/>
    <p:sldId id="518" r:id="rId261"/>
    <p:sldId id="519" r:id="rId262"/>
    <p:sldId id="520" r:id="rId263"/>
    <p:sldId id="521" r:id="rId264"/>
    <p:sldId id="522" r:id="rId265"/>
    <p:sldId id="523" r:id="rId266"/>
    <p:sldId id="524" r:id="rId267"/>
    <p:sldId id="525" r:id="rId268"/>
    <p:sldId id="526" r:id="rId269"/>
    <p:sldId id="527" r:id="rId270"/>
    <p:sldId id="528" r:id="rId271"/>
    <p:sldId id="529" r:id="rId272"/>
    <p:sldId id="530" r:id="rId273"/>
    <p:sldId id="531" r:id="rId274"/>
    <p:sldId id="532" r:id="rId275"/>
    <p:sldId id="533" r:id="rId276"/>
    <p:sldId id="534" r:id="rId277"/>
    <p:sldId id="535" r:id="rId278"/>
    <p:sldId id="536" r:id="rId279"/>
    <p:sldId id="537" r:id="rId280"/>
    <p:sldId id="538" r:id="rId281"/>
    <p:sldId id="539" r:id="rId282"/>
    <p:sldId id="540" r:id="rId283"/>
    <p:sldId id="541" r:id="rId284"/>
    <p:sldId id="542" r:id="rId285"/>
    <p:sldId id="543" r:id="rId286"/>
    <p:sldId id="544" r:id="rId287"/>
    <p:sldId id="545" r:id="rId288"/>
    <p:sldId id="546" r:id="rId289"/>
    <p:sldId id="547" r:id="rId290"/>
    <p:sldId id="548" r:id="rId291"/>
    <p:sldId id="549" r:id="rId292"/>
    <p:sldId id="550" r:id="rId293"/>
    <p:sldId id="551" r:id="rId294"/>
    <p:sldId id="552" r:id="rId295"/>
    <p:sldId id="553" r:id="rId296"/>
    <p:sldId id="554" r:id="rId297"/>
    <p:sldId id="555" r:id="rId298"/>
    <p:sldId id="556" r:id="rId299"/>
    <p:sldId id="557" r:id="rId300"/>
    <p:sldId id="558" r:id="rId301"/>
    <p:sldId id="559" r:id="rId302"/>
    <p:sldId id="560" r:id="rId303"/>
    <p:sldId id="561" r:id="rId304"/>
    <p:sldId id="562" r:id="rId305"/>
    <p:sldId id="563" r:id="rId306"/>
    <p:sldId id="564" r:id="rId307"/>
    <p:sldId id="565" r:id="rId308"/>
    <p:sldId id="566" r:id="rId309"/>
    <p:sldId id="567" r:id="rId310"/>
    <p:sldId id="568" r:id="rId311"/>
    <p:sldId id="569" r:id="rId312"/>
    <p:sldId id="570" r:id="rId313"/>
    <p:sldId id="571" r:id="rId314"/>
    <p:sldId id="572" r:id="rId315"/>
    <p:sldId id="573" r:id="rId316"/>
    <p:sldId id="574" r:id="rId317"/>
    <p:sldId id="575" r:id="rId318"/>
    <p:sldId id="576" r:id="rId319"/>
    <p:sldId id="577" r:id="rId320"/>
    <p:sldId id="578" r:id="rId321"/>
    <p:sldId id="579" r:id="rId322"/>
    <p:sldId id="580" r:id="rId323"/>
    <p:sldId id="581" r:id="rId324"/>
    <p:sldId id="582" r:id="rId325"/>
    <p:sldId id="583" r:id="rId326"/>
    <p:sldId id="584" r:id="rId327"/>
    <p:sldId id="585" r:id="rId328"/>
    <p:sldId id="586" r:id="rId329"/>
    <p:sldId id="587" r:id="rId330"/>
    <p:sldId id="588" r:id="rId331"/>
    <p:sldId id="589" r:id="rId332"/>
    <p:sldId id="590" r:id="rId333"/>
    <p:sldId id="591" r:id="rId334"/>
    <p:sldId id="592" r:id="rId335"/>
    <p:sldId id="593" r:id="rId336"/>
    <p:sldId id="594" r:id="rId337"/>
    <p:sldId id="595" r:id="rId338"/>
    <p:sldId id="596" r:id="rId339"/>
    <p:sldId id="597" r:id="rId340"/>
    <p:sldId id="598" r:id="rId341"/>
    <p:sldId id="599" r:id="rId342"/>
    <p:sldId id="600" r:id="rId343"/>
    <p:sldId id="601" r:id="rId344"/>
    <p:sldId id="602" r:id="rId345"/>
    <p:sldId id="603" r:id="rId346"/>
    <p:sldId id="604" r:id="rId347"/>
    <p:sldId id="605" r:id="rId348"/>
    <p:sldId id="606" r:id="rId349"/>
    <p:sldId id="607" r:id="rId350"/>
    <p:sldId id="608" r:id="rId351"/>
    <p:sldId id="609" r:id="rId352"/>
    <p:sldId id="610" r:id="rId353"/>
    <p:sldId id="611" r:id="rId354"/>
    <p:sldId id="612" r:id="rId355"/>
    <p:sldId id="613" r:id="rId356"/>
    <p:sldId id="614" r:id="rId357"/>
    <p:sldId id="615" r:id="rId358"/>
    <p:sldId id="616" r:id="rId359"/>
    <p:sldId id="617" r:id="rId360"/>
    <p:sldId id="618" r:id="rId361"/>
    <p:sldId id="619" r:id="rId362"/>
    <p:sldId id="620" r:id="rId363"/>
    <p:sldId id="621" r:id="rId364"/>
    <p:sldId id="622" r:id="rId365"/>
    <p:sldId id="623" r:id="rId366"/>
    <p:sldId id="624" r:id="rId367"/>
    <p:sldId id="625" r:id="rId368"/>
    <p:sldId id="626" r:id="rId369"/>
    <p:sldId id="627" r:id="rId370"/>
    <p:sldId id="628" r:id="rId371"/>
    <p:sldId id="629" r:id="rId372"/>
    <p:sldId id="630" r:id="rId373"/>
    <p:sldId id="631" r:id="rId374"/>
    <p:sldId id="632" r:id="rId375"/>
    <p:sldId id="633" r:id="rId376"/>
    <p:sldId id="634" r:id="rId377"/>
    <p:sldId id="635" r:id="rId378"/>
    <p:sldId id="636" r:id="rId379"/>
    <p:sldId id="637" r:id="rId380"/>
    <p:sldId id="638" r:id="rId381"/>
    <p:sldId id="639" r:id="rId382"/>
    <p:sldId id="640" r:id="rId383"/>
    <p:sldId id="641" r:id="rId384"/>
    <p:sldId id="642" r:id="rId385"/>
    <p:sldId id="643" r:id="rId386"/>
    <p:sldId id="644" r:id="rId387"/>
    <p:sldId id="645" r:id="rId388"/>
    <p:sldId id="646" r:id="rId389"/>
    <p:sldId id="647" r:id="rId390"/>
    <p:sldId id="648" r:id="rId391"/>
    <p:sldId id="649" r:id="rId392"/>
    <p:sldId id="650" r:id="rId393"/>
    <p:sldId id="651" r:id="rId394"/>
    <p:sldId id="652" r:id="rId395"/>
    <p:sldId id="653" r:id="rId396"/>
    <p:sldId id="654" r:id="rId397"/>
    <p:sldId id="655" r:id="rId398"/>
    <p:sldId id="656" r:id="rId399"/>
    <p:sldId id="657" r:id="rId400"/>
    <p:sldId id="658" r:id="rId401"/>
    <p:sldId id="659" r:id="rId402"/>
    <p:sldId id="660" r:id="rId403"/>
    <p:sldId id="661" r:id="rId404"/>
    <p:sldId id="662" r:id="rId405"/>
    <p:sldId id="663" r:id="rId406"/>
    <p:sldId id="664" r:id="rId407"/>
    <p:sldId id="665" r:id="rId408"/>
    <p:sldId id="666" r:id="rId409"/>
    <p:sldId id="667" r:id="rId410"/>
    <p:sldId id="668" r:id="rId411"/>
    <p:sldId id="669" r:id="rId412"/>
    <p:sldId id="670" r:id="rId413"/>
    <p:sldId id="671" r:id="rId414"/>
    <p:sldId id="672" r:id="rId415"/>
    <p:sldId id="673" r:id="rId416"/>
    <p:sldId id="674" r:id="rId417"/>
    <p:sldId id="675" r:id="rId418"/>
    <p:sldId id="676" r:id="rId419"/>
    <p:sldId id="677" r:id="rId420"/>
    <p:sldId id="678" r:id="rId421"/>
    <p:sldId id="679" r:id="rId422"/>
    <p:sldId id="680" r:id="rId423"/>
    <p:sldId id="681" r:id="rId424"/>
    <p:sldId id="682" r:id="rId425"/>
    <p:sldId id="683" r:id="rId426"/>
    <p:sldId id="684" r:id="rId427"/>
    <p:sldId id="685" r:id="rId428"/>
    <p:sldId id="686" r:id="rId429"/>
    <p:sldId id="687" r:id="rId430"/>
    <p:sldId id="688" r:id="rId431"/>
    <p:sldId id="689" r:id="rId432"/>
    <p:sldId id="690" r:id="rId433"/>
    <p:sldId id="691" r:id="rId434"/>
    <p:sldId id="692" r:id="rId435"/>
    <p:sldId id="693" r:id="rId436"/>
    <p:sldId id="694" r:id="rId437"/>
    <p:sldId id="695" r:id="rId438"/>
    <p:sldId id="696" r:id="rId439"/>
    <p:sldId id="697" r:id="rId440"/>
    <p:sldId id="698" r:id="rId441"/>
    <p:sldId id="699" r:id="rId442"/>
    <p:sldId id="700" r:id="rId443"/>
    <p:sldId id="701" r:id="rId444"/>
    <p:sldId id="702" r:id="rId445"/>
    <p:sldId id="703" r:id="rId446"/>
    <p:sldId id="704" r:id="rId447"/>
    <p:sldId id="705" r:id="rId448"/>
    <p:sldId id="706" r:id="rId449"/>
    <p:sldId id="707" r:id="rId450"/>
    <p:sldId id="708" r:id="rId451"/>
    <p:sldId id="709" r:id="rId452"/>
    <p:sldId id="710" r:id="rId453"/>
    <p:sldId id="711" r:id="rId454"/>
    <p:sldId id="712" r:id="rId455"/>
    <p:sldId id="713" r:id="rId456"/>
    <p:sldId id="714" r:id="rId457"/>
    <p:sldId id="715" r:id="rId458"/>
    <p:sldId id="716" r:id="rId459"/>
    <p:sldId id="717" r:id="rId460"/>
    <p:sldId id="718" r:id="rId461"/>
    <p:sldId id="719" r:id="rId462"/>
    <p:sldId id="720" r:id="rId463"/>
    <p:sldId id="721" r:id="rId464"/>
    <p:sldId id="722" r:id="rId465"/>
    <p:sldId id="723" r:id="rId466"/>
    <p:sldId id="724" r:id="rId467"/>
    <p:sldId id="725" r:id="rId468"/>
    <p:sldId id="726" r:id="rId469"/>
    <p:sldId id="727" r:id="rId470"/>
    <p:sldId id="728" r:id="rId471"/>
    <p:sldId id="729" r:id="rId472"/>
    <p:sldId id="730" r:id="rId473"/>
    <p:sldId id="731" r:id="rId474"/>
    <p:sldId id="732" r:id="rId475"/>
    <p:sldId id="733" r:id="rId476"/>
    <p:sldId id="734" r:id="rId477"/>
    <p:sldId id="735" r:id="rId478"/>
    <p:sldId id="736" r:id="rId479"/>
    <p:sldId id="737" r:id="rId480"/>
    <p:sldId id="738" r:id="rId481"/>
    <p:sldId id="739" r:id="rId482"/>
    <p:sldId id="740" r:id="rId483"/>
    <p:sldId id="741" r:id="rId484"/>
    <p:sldId id="742" r:id="rId485"/>
    <p:sldId id="743" r:id="rId486"/>
    <p:sldId id="744" r:id="rId487"/>
    <p:sldId id="745" r:id="rId488"/>
    <p:sldId id="746" r:id="rId489"/>
    <p:sldId id="747" r:id="rId490"/>
    <p:sldId id="748" r:id="rId491"/>
    <p:sldId id="749" r:id="rId492"/>
    <p:sldId id="750" r:id="rId493"/>
    <p:sldId id="751" r:id="rId494"/>
    <p:sldId id="752" r:id="rId495"/>
    <p:sldId id="753" r:id="rId496"/>
    <p:sldId id="754" r:id="rId497"/>
    <p:sldId id="755" r:id="rId498"/>
    <p:sldId id="756" r:id="rId499"/>
    <p:sldId id="757" r:id="rId500"/>
    <p:sldId id="758" r:id="rId501"/>
    <p:sldId id="759" r:id="rId502"/>
    <p:sldId id="760" r:id="rId503"/>
    <p:sldId id="761" r:id="rId504"/>
    <p:sldId id="762" r:id="rId505"/>
    <p:sldId id="763" r:id="rId506"/>
    <p:sldId id="764" r:id="rId507"/>
    <p:sldId id="765" r:id="rId508"/>
    <p:sldId id="766" r:id="rId509"/>
    <p:sldId id="767" r:id="rId510"/>
    <p:sldId id="768" r:id="rId511"/>
    <p:sldId id="769" r:id="rId512"/>
    <p:sldId id="770" r:id="rId513"/>
    <p:sldId id="771" r:id="rId514"/>
    <p:sldId id="772" r:id="rId515"/>
    <p:sldId id="773" r:id="rId516"/>
    <p:sldId id="774" r:id="rId517"/>
    <p:sldId id="775" r:id="rId518"/>
    <p:sldId id="776" r:id="rId519"/>
    <p:sldId id="777" r:id="rId520"/>
    <p:sldId id="778" r:id="rId521"/>
    <p:sldId id="779" r:id="rId522"/>
    <p:sldId id="780" r:id="rId523"/>
    <p:sldId id="781" r:id="rId524"/>
    <p:sldId id="782" r:id="rId525"/>
    <p:sldId id="783" r:id="rId526"/>
    <p:sldId id="784" r:id="rId527"/>
    <p:sldId id="785" r:id="rId528"/>
    <p:sldId id="786" r:id="rId529"/>
    <p:sldId id="787" r:id="rId530"/>
    <p:sldId id="788" r:id="rId531"/>
    <p:sldId id="789" r:id="rId532"/>
    <p:sldId id="790" r:id="rId533"/>
    <p:sldId id="791" r:id="rId534"/>
    <p:sldId id="792" r:id="rId535"/>
    <p:sldId id="793" r:id="rId536"/>
    <p:sldId id="794" r:id="rId537"/>
    <p:sldId id="795" r:id="rId538"/>
    <p:sldId id="796" r:id="rId539"/>
    <p:sldId id="797" r:id="rId540"/>
    <p:sldId id="798" r:id="rId541"/>
    <p:sldId id="799" r:id="rId542"/>
    <p:sldId id="800" r:id="rId543"/>
    <p:sldId id="801" r:id="rId544"/>
    <p:sldId id="802" r:id="rId545"/>
    <p:sldId id="803" r:id="rId546"/>
    <p:sldId id="804" r:id="rId547"/>
    <p:sldId id="805" r:id="rId548"/>
    <p:sldId id="806" r:id="rId549"/>
    <p:sldId id="807" r:id="rId550"/>
    <p:sldId id="808" r:id="rId551"/>
    <p:sldId id="809" r:id="rId552"/>
    <p:sldId id="810" r:id="rId553"/>
    <p:sldId id="811" r:id="rId554"/>
    <p:sldId id="812" r:id="rId555"/>
    <p:sldId id="813" r:id="rId556"/>
    <p:sldId id="814" r:id="rId557"/>
    <p:sldId id="815" r:id="rId558"/>
    <p:sldId id="816" r:id="rId559"/>
    <p:sldId id="817" r:id="rId560"/>
    <p:sldId id="818" r:id="rId561"/>
    <p:sldId id="819" r:id="rId562"/>
    <p:sldId id="820" r:id="rId563"/>
    <p:sldId id="821" r:id="rId564"/>
    <p:sldId id="822" r:id="rId565"/>
    <p:sldId id="823" r:id="rId566"/>
    <p:sldId id="824" r:id="rId567"/>
    <p:sldId id="825" r:id="rId568"/>
    <p:sldId id="826" r:id="rId569"/>
    <p:sldId id="827" r:id="rId570"/>
    <p:sldId id="828" r:id="rId571"/>
    <p:sldId id="829" r:id="rId572"/>
    <p:sldId id="830" r:id="rId573"/>
    <p:sldId id="831" r:id="rId574"/>
    <p:sldId id="832" r:id="rId575"/>
    <p:sldId id="833" r:id="rId576"/>
    <p:sldId id="834" r:id="rId577"/>
    <p:sldId id="835" r:id="rId578"/>
    <p:sldId id="836" r:id="rId579"/>
    <p:sldId id="837" r:id="rId580"/>
    <p:sldId id="838" r:id="rId581"/>
    <p:sldId id="839" r:id="rId582"/>
    <p:sldId id="840" r:id="rId583"/>
    <p:sldId id="841" r:id="rId584"/>
    <p:sldId id="842" r:id="rId585"/>
    <p:sldId id="843" r:id="rId586"/>
    <p:sldId id="844" r:id="rId587"/>
    <p:sldId id="845" r:id="rId588"/>
    <p:sldId id="846" r:id="rId589"/>
    <p:sldId id="847" r:id="rId590"/>
    <p:sldId id="848" r:id="rId591"/>
    <p:sldId id="849" r:id="rId592"/>
    <p:sldId id="850" r:id="rId593"/>
    <p:sldId id="851" r:id="rId594"/>
    <p:sldId id="852" r:id="rId595"/>
    <p:sldId id="853" r:id="rId596"/>
    <p:sldId id="854" r:id="rId597"/>
    <p:sldId id="855" r:id="rId598"/>
    <p:sldId id="856" r:id="rId599"/>
    <p:sldId id="857" r:id="rId600"/>
    <p:sldId id="858" r:id="rId601"/>
    <p:sldId id="859" r:id="rId602"/>
    <p:sldId id="860" r:id="rId603"/>
    <p:sldId id="861" r:id="rId604"/>
    <p:sldId id="862" r:id="rId605"/>
    <p:sldId id="863" r:id="rId606"/>
    <p:sldId id="864" r:id="rId607"/>
    <p:sldId id="865" r:id="rId608"/>
    <p:sldId id="866" r:id="rId609"/>
    <p:sldId id="867" r:id="rId610"/>
    <p:sldId id="868" r:id="rId611"/>
    <p:sldId id="869" r:id="rId612"/>
    <p:sldId id="870" r:id="rId613"/>
    <p:sldId id="871" r:id="rId614"/>
    <p:sldId id="872" r:id="rId615"/>
    <p:sldId id="873" r:id="rId616"/>
    <p:sldId id="874" r:id="rId617"/>
    <p:sldId id="875" r:id="rId618"/>
    <p:sldId id="876" r:id="rId619"/>
    <p:sldId id="877" r:id="rId620"/>
    <p:sldId id="878" r:id="rId621"/>
    <p:sldId id="879" r:id="rId622"/>
    <p:sldId id="880" r:id="rId623"/>
    <p:sldId id="881" r:id="rId624"/>
    <p:sldId id="882" r:id="rId625"/>
    <p:sldId id="883" r:id="rId626"/>
    <p:sldId id="884" r:id="rId627"/>
    <p:sldId id="885" r:id="rId628"/>
    <p:sldId id="886" r:id="rId629"/>
    <p:sldId id="887" r:id="rId630"/>
    <p:sldId id="888" r:id="rId631"/>
    <p:sldId id="889" r:id="rId632"/>
    <p:sldId id="890" r:id="rId633"/>
    <p:sldId id="891" r:id="rId634"/>
    <p:sldId id="892" r:id="rId635"/>
    <p:sldId id="893" r:id="rId636"/>
    <p:sldId id="894" r:id="rId637"/>
    <p:sldId id="895" r:id="rId638"/>
    <p:sldId id="896" r:id="rId639"/>
    <p:sldId id="897" r:id="rId640"/>
    <p:sldId id="898" r:id="rId641"/>
    <p:sldId id="899" r:id="rId642"/>
    <p:sldId id="900" r:id="rId643"/>
    <p:sldId id="901" r:id="rId644"/>
    <p:sldId id="902" r:id="rId645"/>
    <p:sldId id="903" r:id="rId646"/>
    <p:sldId id="904" r:id="rId647"/>
    <p:sldId id="905" r:id="rId648"/>
    <p:sldId id="906" r:id="rId649"/>
    <p:sldId id="907" r:id="rId650"/>
    <p:sldId id="908" r:id="rId651"/>
    <p:sldId id="909" r:id="rId652"/>
    <p:sldId id="910" r:id="rId653"/>
    <p:sldId id="911" r:id="rId654"/>
    <p:sldId id="912" r:id="rId655"/>
    <p:sldId id="913" r:id="rId656"/>
    <p:sldId id="914" r:id="rId657"/>
    <p:sldId id="915" r:id="rId658"/>
    <p:sldId id="916" r:id="rId659"/>
    <p:sldId id="917" r:id="rId660"/>
    <p:sldId id="918" r:id="rId661"/>
    <p:sldId id="919" r:id="rId662"/>
    <p:sldId id="920" r:id="rId663"/>
    <p:sldId id="921" r:id="rId664"/>
    <p:sldId id="922" r:id="rId665"/>
    <p:sldId id="923" r:id="rId666"/>
    <p:sldId id="924" r:id="rId667"/>
    <p:sldId id="925" r:id="rId668"/>
    <p:sldId id="926" r:id="rId669"/>
    <p:sldId id="927" r:id="rId670"/>
    <p:sldId id="928" r:id="rId671"/>
    <p:sldId id="929" r:id="rId672"/>
    <p:sldId id="930" r:id="rId673"/>
    <p:sldId id="931" r:id="rId674"/>
    <p:sldId id="932" r:id="rId675"/>
    <p:sldId id="933" r:id="rId676"/>
    <p:sldId id="934" r:id="rId677"/>
    <p:sldId id="935" r:id="rId678"/>
    <p:sldId id="936" r:id="rId679"/>
    <p:sldId id="937" r:id="rId680"/>
    <p:sldId id="938" r:id="rId681"/>
    <p:sldId id="939" r:id="rId682"/>
    <p:sldId id="940" r:id="rId683"/>
    <p:sldId id="941" r:id="rId684"/>
    <p:sldId id="942" r:id="rId685"/>
    <p:sldId id="943" r:id="rId686"/>
    <p:sldId id="944" r:id="rId687"/>
    <p:sldId id="945" r:id="rId688"/>
    <p:sldId id="946" r:id="rId689"/>
    <p:sldId id="947" r:id="rId690"/>
    <p:sldId id="948" r:id="rId691"/>
    <p:sldId id="949" r:id="rId692"/>
    <p:sldId id="950" r:id="rId693"/>
    <p:sldId id="951" r:id="rId694"/>
    <p:sldId id="952" r:id="rId695"/>
    <p:sldId id="953" r:id="rId696"/>
    <p:sldId id="954" r:id="rId697"/>
    <p:sldId id="955" r:id="rId698"/>
    <p:sldId id="956" r:id="rId699"/>
    <p:sldId id="957" r:id="rId700"/>
    <p:sldId id="958" r:id="rId701"/>
    <p:sldId id="959" r:id="rId702"/>
    <p:sldId id="960" r:id="rId703"/>
    <p:sldId id="961" r:id="rId704"/>
    <p:sldId id="962" r:id="rId705"/>
    <p:sldId id="963" r:id="rId706"/>
    <p:sldId id="964" r:id="rId707"/>
    <p:sldId id="965" r:id="rId708"/>
    <p:sldId id="966" r:id="rId709"/>
    <p:sldId id="967" r:id="rId710"/>
    <p:sldId id="968" r:id="rId711"/>
    <p:sldId id="969" r:id="rId712"/>
    <p:sldId id="970" r:id="rId713"/>
    <p:sldId id="971" r:id="rId714"/>
    <p:sldId id="972" r:id="rId715"/>
    <p:sldId id="973" r:id="rId716"/>
    <p:sldId id="974" r:id="rId717"/>
    <p:sldId id="975" r:id="rId718"/>
    <p:sldId id="976" r:id="rId719"/>
    <p:sldId id="977" r:id="rId720"/>
    <p:sldId id="978" r:id="rId721"/>
    <p:sldId id="979" r:id="rId722"/>
    <p:sldId id="980" r:id="rId723"/>
    <p:sldId id="981" r:id="rId724"/>
    <p:sldId id="982" r:id="rId725"/>
    <p:sldId id="983" r:id="rId726"/>
    <p:sldId id="984" r:id="rId727"/>
    <p:sldId id="985" r:id="rId728"/>
    <p:sldId id="986" r:id="rId729"/>
    <p:sldId id="987" r:id="rId730"/>
    <p:sldId id="988" r:id="rId731"/>
    <p:sldId id="989" r:id="rId732"/>
    <p:sldId id="990" r:id="rId733"/>
    <p:sldId id="991" r:id="rId734"/>
    <p:sldId id="992" r:id="rId735"/>
    <p:sldId id="993" r:id="rId736"/>
    <p:sldId id="994" r:id="rId737"/>
    <p:sldId id="995" r:id="rId738"/>
    <p:sldId id="996" r:id="rId739"/>
    <p:sldId id="997" r:id="rId740"/>
    <p:sldId id="998" r:id="rId741"/>
    <p:sldId id="999" r:id="rId742"/>
    <p:sldId id="1000" r:id="rId743"/>
    <p:sldId id="1001" r:id="rId744"/>
    <p:sldId id="1002" r:id="rId745"/>
    <p:sldId id="1003" r:id="rId746"/>
    <p:sldId id="1004" r:id="rId747"/>
    <p:sldId id="1005" r:id="rId748"/>
    <p:sldId id="1006" r:id="rId749"/>
    <p:sldId id="1007" r:id="rId750"/>
    <p:sldId id="1008" r:id="rId751"/>
    <p:sldId id="1009" r:id="rId752"/>
    <p:sldId id="1010" r:id="rId753"/>
    <p:sldId id="1011" r:id="rId754"/>
    <p:sldId id="1012" r:id="rId755"/>
    <p:sldId id="1013" r:id="rId756"/>
    <p:sldId id="1014" r:id="rId757"/>
    <p:sldId id="1015" r:id="rId758"/>
    <p:sldId id="1016" r:id="rId759"/>
    <p:sldId id="1017" r:id="rId760"/>
    <p:sldId id="1018" r:id="rId761"/>
    <p:sldId id="1019" r:id="rId762"/>
    <p:sldId id="1020" r:id="rId763"/>
    <p:sldId id="1021" r:id="rId764"/>
    <p:sldId id="1022" r:id="rId765"/>
    <p:sldId id="1023" r:id="rId766"/>
    <p:sldId id="1024" r:id="rId767"/>
    <p:sldId id="1025" r:id="rId768"/>
    <p:sldId id="1026" r:id="rId769"/>
    <p:sldId id="1027" r:id="rId770"/>
    <p:sldId id="1028" r:id="rId771"/>
    <p:sldId id="1029" r:id="rId772"/>
    <p:sldId id="1030" r:id="rId773"/>
    <p:sldId id="1031" r:id="rId774"/>
    <p:sldId id="1032" r:id="rId775"/>
    <p:sldId id="1033" r:id="rId776"/>
    <p:sldId id="1034" r:id="rId777"/>
    <p:sldId id="1035" r:id="rId778"/>
    <p:sldId id="1036" r:id="rId779"/>
    <p:sldId id="1037" r:id="rId780"/>
    <p:sldId id="1038" r:id="rId781"/>
    <p:sldId id="1039" r:id="rId782"/>
    <p:sldId id="1040" r:id="rId783"/>
    <p:sldId id="1041" r:id="rId784"/>
    <p:sldId id="1042" r:id="rId785"/>
    <p:sldId id="1043" r:id="rId786"/>
    <p:sldId id="1044" r:id="rId787"/>
    <p:sldId id="1045" r:id="rId788"/>
    <p:sldId id="1046" r:id="rId789"/>
    <p:sldId id="1047" r:id="rId790"/>
    <p:sldId id="1048" r:id="rId791"/>
    <p:sldId id="1049" r:id="rId792"/>
    <p:sldId id="1050" r:id="rId793"/>
    <p:sldId id="1051" r:id="rId794"/>
    <p:sldId id="1052" r:id="rId795"/>
    <p:sldId id="1053" r:id="rId796"/>
    <p:sldId id="1054" r:id="rId797"/>
    <p:sldId id="1055" r:id="rId798"/>
    <p:sldId id="1056" r:id="rId799"/>
    <p:sldId id="1057" r:id="rId800"/>
    <p:sldId id="1058" r:id="rId801"/>
    <p:sldId id="1059" r:id="rId802"/>
    <p:sldId id="1060" r:id="rId803"/>
    <p:sldId id="1061" r:id="rId804"/>
    <p:sldId id="1062" r:id="rId805"/>
    <p:sldId id="1063" r:id="rId806"/>
    <p:sldId id="1064" r:id="rId807"/>
    <p:sldId id="1065" r:id="rId808"/>
    <p:sldId id="1066" r:id="rId809"/>
    <p:sldId id="1067" r:id="rId810"/>
    <p:sldId id="1068" r:id="rId811"/>
    <p:sldId id="1069" r:id="rId812"/>
    <p:sldId id="1070" r:id="rId813"/>
    <p:sldId id="1071" r:id="rId814"/>
    <p:sldId id="1072" r:id="rId815"/>
    <p:sldId id="1073" r:id="rId816"/>
    <p:sldId id="1074" r:id="rId817"/>
    <p:sldId id="1075" r:id="rId818"/>
    <p:sldId id="1076" r:id="rId819"/>
    <p:sldId id="1077" r:id="rId820"/>
    <p:sldId id="1078" r:id="rId821"/>
    <p:sldId id="1079" r:id="rId822"/>
    <p:sldId id="1080" r:id="rId823"/>
    <p:sldId id="1081" r:id="rId824"/>
    <p:sldId id="1082" r:id="rId825"/>
    <p:sldId id="1083" r:id="rId826"/>
    <p:sldId id="1084" r:id="rId827"/>
    <p:sldId id="1085" r:id="rId828"/>
    <p:sldId id="1086" r:id="rId829"/>
    <p:sldId id="1087" r:id="rId830"/>
    <p:sldId id="1088" r:id="rId831"/>
    <p:sldId id="1089" r:id="rId832"/>
    <p:sldId id="1090" r:id="rId833"/>
    <p:sldId id="1091" r:id="rId834"/>
    <p:sldId id="1092" r:id="rId835"/>
    <p:sldId id="1093" r:id="rId836"/>
    <p:sldId id="1094" r:id="rId837"/>
    <p:sldId id="1095" r:id="rId838"/>
    <p:sldId id="1096" r:id="rId839"/>
    <p:sldId id="1097" r:id="rId840"/>
    <p:sldId id="1098" r:id="rId841"/>
    <p:sldId id="1099" r:id="rId842"/>
    <p:sldId id="1100" r:id="rId843"/>
    <p:sldId id="1101" r:id="rId844"/>
    <p:sldId id="1102" r:id="rId845"/>
    <p:sldId id="1103" r:id="rId846"/>
    <p:sldId id="1104" r:id="rId847"/>
    <p:sldId id="1105" r:id="rId848"/>
    <p:sldId id="1106" r:id="rId849"/>
    <p:sldId id="1107" r:id="rId850"/>
    <p:sldId id="1108" r:id="rId851"/>
    <p:sldId id="1109" r:id="rId852"/>
    <p:sldId id="1110" r:id="rId853"/>
    <p:sldId id="1111" r:id="rId854"/>
    <p:sldId id="1112" r:id="rId855"/>
    <p:sldId id="1113" r:id="rId856"/>
    <p:sldId id="1114" r:id="rId857"/>
    <p:sldId id="1115" r:id="rId858"/>
    <p:sldId id="1116" r:id="rId859"/>
    <p:sldId id="1117" r:id="rId860"/>
    <p:sldId id="1118" r:id="rId861"/>
    <p:sldId id="1119" r:id="rId862"/>
    <p:sldId id="1120" r:id="rId863"/>
    <p:sldId id="1121" r:id="rId864"/>
    <p:sldId id="1122" r:id="rId865"/>
    <p:sldId id="1123" r:id="rId866"/>
    <p:sldId id="1124" r:id="rId867"/>
    <p:sldId id="1125" r:id="rId868"/>
    <p:sldId id="1126" r:id="rId869"/>
    <p:sldId id="1127" r:id="rId870"/>
    <p:sldId id="1128" r:id="rId871"/>
    <p:sldId id="1129" r:id="rId872"/>
    <p:sldId id="1130" r:id="rId873"/>
    <p:sldId id="1131" r:id="rId874"/>
    <p:sldId id="1132" r:id="rId875"/>
    <p:sldId id="1133" r:id="rId876"/>
    <p:sldId id="1134" r:id="rId877"/>
    <p:sldId id="1135" r:id="rId878"/>
    <p:sldId id="1136" r:id="rId879"/>
    <p:sldId id="1137" r:id="rId880"/>
    <p:sldId id="1138" r:id="rId881"/>
    <p:sldId id="1139" r:id="rId882"/>
    <p:sldId id="1140" r:id="rId883"/>
    <p:sldId id="1141" r:id="rId884"/>
    <p:sldId id="1142" r:id="rId885"/>
    <p:sldId id="1143" r:id="rId886"/>
    <p:sldId id="1144" r:id="rId887"/>
    <p:sldId id="1145" r:id="rId888"/>
    <p:sldId id="1146" r:id="rId889"/>
    <p:sldId id="1147" r:id="rId890"/>
    <p:sldId id="1148" r:id="rId891"/>
    <p:sldId id="1149" r:id="rId892"/>
    <p:sldId id="1150" r:id="rId893"/>
    <p:sldId id="1151" r:id="rId894"/>
    <p:sldId id="1152" r:id="rId895"/>
    <p:sldId id="1153" r:id="rId896"/>
    <p:sldId id="1154" r:id="rId897"/>
    <p:sldId id="1155" r:id="rId898"/>
    <p:sldId id="1156" r:id="rId899"/>
    <p:sldId id="1157" r:id="rId900"/>
    <p:sldId id="1158" r:id="rId901"/>
    <p:sldId id="1159" r:id="rId902"/>
    <p:sldId id="1160" r:id="rId903"/>
    <p:sldId id="1161" r:id="rId904"/>
    <p:sldId id="1162" r:id="rId905"/>
    <p:sldId id="1163" r:id="rId906"/>
    <p:sldId id="1164" r:id="rId907"/>
    <p:sldId id="1165" r:id="rId908"/>
    <p:sldId id="1166" r:id="rId909"/>
    <p:sldId id="1167" r:id="rId910"/>
    <p:sldId id="1168" r:id="rId911"/>
    <p:sldId id="1169" r:id="rId912"/>
    <p:sldId id="1170" r:id="rId913"/>
    <p:sldId id="1171" r:id="rId914"/>
    <p:sldId id="1172" r:id="rId915"/>
    <p:sldId id="1173" r:id="rId916"/>
    <p:sldId id="1174" r:id="rId917"/>
    <p:sldId id="1175" r:id="rId918"/>
    <p:sldId id="1176" r:id="rId919"/>
    <p:sldId id="1177" r:id="rId920"/>
    <p:sldId id="1178" r:id="rId921"/>
    <p:sldId id="1179" r:id="rId922"/>
    <p:sldId id="1180" r:id="rId923"/>
    <p:sldId id="1181" r:id="rId924"/>
    <p:sldId id="1182" r:id="rId925"/>
    <p:sldId id="1183" r:id="rId926"/>
    <p:sldId id="1184" r:id="rId927"/>
    <p:sldId id="1185" r:id="rId928"/>
    <p:sldId id="1186" r:id="rId929"/>
    <p:sldId id="1187" r:id="rId930"/>
    <p:sldId id="1188" r:id="rId931"/>
    <p:sldId id="1189" r:id="rId932"/>
    <p:sldId id="1190" r:id="rId933"/>
    <p:sldId id="1191" r:id="rId934"/>
    <p:sldId id="1192" r:id="rId935"/>
    <p:sldId id="1193" r:id="rId936"/>
    <p:sldId id="1194" r:id="rId937"/>
    <p:sldId id="1195" r:id="rId938"/>
    <p:sldId id="1196" r:id="rId939"/>
    <p:sldId id="1197" r:id="rId940"/>
    <p:sldId id="1198" r:id="rId941"/>
    <p:sldId id="1199" r:id="rId942"/>
    <p:sldId id="1200" r:id="rId943"/>
    <p:sldId id="1201" r:id="rId944"/>
    <p:sldId id="1202" r:id="rId945"/>
    <p:sldId id="1203" r:id="rId946"/>
    <p:sldId id="1204" r:id="rId947"/>
    <p:sldId id="1205" r:id="rId948"/>
    <p:sldId id="1206" r:id="rId949"/>
    <p:sldId id="1207" r:id="rId950"/>
    <p:sldId id="1208" r:id="rId951"/>
    <p:sldId id="1209" r:id="rId952"/>
    <p:sldId id="1210" r:id="rId953"/>
    <p:sldId id="1211" r:id="rId954"/>
    <p:sldId id="1212" r:id="rId955"/>
    <p:sldId id="1213" r:id="rId956"/>
    <p:sldId id="1214" r:id="rId957"/>
    <p:sldId id="1215" r:id="rId958"/>
    <p:sldId id="1216" r:id="rId959"/>
    <p:sldId id="1217" r:id="rId960"/>
    <p:sldId id="1218" r:id="rId961"/>
    <p:sldId id="1219" r:id="rId962"/>
    <p:sldId id="1220" r:id="rId963"/>
    <p:sldId id="1221" r:id="rId964"/>
    <p:sldId id="1222" r:id="rId965"/>
    <p:sldId id="1223" r:id="rId966"/>
    <p:sldId id="1224" r:id="rId967"/>
    <p:sldId id="1225" r:id="rId968"/>
    <p:sldId id="1226" r:id="rId969"/>
    <p:sldId id="1227" r:id="rId970"/>
    <p:sldId id="1228" r:id="rId971"/>
    <p:sldId id="1229" r:id="rId972"/>
    <p:sldId id="1230" r:id="rId973"/>
    <p:sldId id="1231" r:id="rId974"/>
    <p:sldId id="1232" r:id="rId975"/>
    <p:sldId id="1233" r:id="rId976"/>
    <p:sldId id="1234" r:id="rId977"/>
    <p:sldId id="1235" r:id="rId978"/>
    <p:sldId id="1236" r:id="rId979"/>
    <p:sldId id="1237" r:id="rId980"/>
    <p:sldId id="1238" r:id="rId981"/>
    <p:sldId id="1239" r:id="rId982"/>
    <p:sldId id="1240" r:id="rId983"/>
    <p:sldId id="1241" r:id="rId984"/>
    <p:sldId id="1242" r:id="rId985"/>
    <p:sldId id="1243" r:id="rId986"/>
    <p:sldId id="1244" r:id="rId987"/>
    <p:sldId id="1245" r:id="rId988"/>
    <p:sldId id="1246" r:id="rId989"/>
    <p:sldId id="1247" r:id="rId990"/>
    <p:sldId id="1248" r:id="rId991"/>
    <p:sldId id="1249" r:id="rId992"/>
    <p:sldId id="1250" r:id="rId993"/>
    <p:sldId id="1251" r:id="rId994"/>
    <p:sldId id="1252" r:id="rId995"/>
    <p:sldId id="1253" r:id="rId996"/>
    <p:sldId id="1254" r:id="rId997"/>
    <p:sldId id="1255" r:id="rId998"/>
    <p:sldId id="1256" r:id="rId999"/>
    <p:sldId id="1257" r:id="rId1000"/>
    <p:sldId id="1258" r:id="rId1001"/>
    <p:sldId id="1259" r:id="rId1002"/>
    <p:sldId id="1260" r:id="rId1003"/>
    <p:sldId id="1261" r:id="rId1004"/>
    <p:sldId id="1262" r:id="rId1005"/>
    <p:sldId id="1263" r:id="rId1006"/>
    <p:sldId id="1264" r:id="rId1007"/>
    <p:sldId id="1265" r:id="rId1008"/>
    <p:sldId id="1266" r:id="rId1009"/>
    <p:sldId id="1267" r:id="rId1010"/>
    <p:sldId id="1268" r:id="rId1011"/>
    <p:sldId id="1269" r:id="rId1012"/>
    <p:sldId id="1270" r:id="rId1013"/>
    <p:sldId id="1271" r:id="rId1014"/>
    <p:sldId id="1272" r:id="rId1015"/>
    <p:sldId id="1273" r:id="rId1016"/>
    <p:sldId id="1274" r:id="rId1017"/>
    <p:sldId id="1275" r:id="rId1018"/>
    <p:sldId id="1276" r:id="rId1019"/>
    <p:sldId id="1277" r:id="rId1020"/>
    <p:sldId id="1278" r:id="rId1021"/>
    <p:sldId id="1279" r:id="rId1022"/>
    <p:sldId id="1280" r:id="rId1023"/>
    <p:sldId id="1281" r:id="rId1024"/>
    <p:sldId id="1282" r:id="rId1025"/>
    <p:sldId id="1283" r:id="rId1026"/>
    <p:sldId id="1284" r:id="rId1027"/>
    <p:sldId id="1285" r:id="rId1028"/>
    <p:sldId id="1286" r:id="rId1029"/>
    <p:sldId id="1287" r:id="rId1030"/>
    <p:sldId id="1288" r:id="rId1031"/>
    <p:sldId id="1289" r:id="rId1032"/>
    <p:sldId id="1290" r:id="rId1033"/>
    <p:sldId id="1291" r:id="rId1034"/>
    <p:sldId id="1292" r:id="rId1035"/>
    <p:sldId id="1293" r:id="rId1036"/>
    <p:sldId id="1294" r:id="rId1037"/>
    <p:sldId id="1295" r:id="rId1038"/>
    <p:sldId id="1296" r:id="rId1039"/>
    <p:sldId id="1297" r:id="rId1040"/>
    <p:sldId id="1298" r:id="rId1041"/>
    <p:sldId id="1299" r:id="rId1042"/>
    <p:sldId id="1300" r:id="rId1043"/>
    <p:sldId id="1301" r:id="rId1044"/>
    <p:sldId id="1302" r:id="rId1045"/>
    <p:sldId id="1303" r:id="rId1046"/>
    <p:sldId id="1304" r:id="rId1047"/>
    <p:sldId id="1305" r:id="rId1048"/>
    <p:sldId id="1306" r:id="rId1049"/>
    <p:sldId id="1307" r:id="rId1050"/>
    <p:sldId id="1308" r:id="rId1051"/>
    <p:sldId id="1309" r:id="rId1052"/>
    <p:sldId id="1310" r:id="rId1053"/>
    <p:sldId id="1311" r:id="rId1054"/>
    <p:sldId id="1312" r:id="rId1055"/>
    <p:sldId id="1313" r:id="rId1056"/>
    <p:sldId id="1314" r:id="rId1057"/>
    <p:sldId id="1315" r:id="rId1058"/>
    <p:sldId id="1316" r:id="rId1059"/>
    <p:sldId id="1317" r:id="rId1060"/>
    <p:sldId id="1318" r:id="rId1061"/>
    <p:sldId id="1319" r:id="rId1062"/>
    <p:sldId id="1320" r:id="rId1063"/>
    <p:sldId id="1321" r:id="rId1064"/>
    <p:sldId id="1322" r:id="rId1065"/>
    <p:sldId id="1323" r:id="rId1066"/>
    <p:sldId id="1324" r:id="rId1067"/>
    <p:sldId id="1325" r:id="rId1068"/>
    <p:sldId id="1326" r:id="rId1069"/>
    <p:sldId id="1327" r:id="rId1070"/>
    <p:sldId id="1328" r:id="rId1071"/>
    <p:sldId id="1329" r:id="rId1072"/>
    <p:sldId id="1330" r:id="rId1073"/>
    <p:sldId id="1331" r:id="rId1074"/>
    <p:sldId id="1332" r:id="rId1075"/>
    <p:sldId id="1333" r:id="rId1076"/>
    <p:sldId id="1334" r:id="rId1077"/>
    <p:sldId id="1335" r:id="rId1078"/>
    <p:sldId id="1336" r:id="rId1079"/>
    <p:sldId id="1337" r:id="rId1080"/>
    <p:sldId id="1338" r:id="rId1081"/>
    <p:sldId id="1339" r:id="rId1082"/>
    <p:sldId id="1340" r:id="rId1083"/>
    <p:sldId id="1341" r:id="rId1084"/>
    <p:sldId id="1342" r:id="rId1085"/>
    <p:sldId id="1343" r:id="rId1086"/>
    <p:sldId id="1344" r:id="rId1087"/>
    <p:sldId id="1345" r:id="rId1088"/>
    <p:sldId id="1346" r:id="rId1089"/>
    <p:sldId id="1347" r:id="rId1090"/>
    <p:sldId id="1348" r:id="rId1091"/>
    <p:sldId id="1349" r:id="rId1092"/>
    <p:sldId id="1350" r:id="rId1093"/>
    <p:sldId id="1351" r:id="rId1094"/>
    <p:sldId id="1352" r:id="rId1095"/>
    <p:sldId id="1353" r:id="rId1096"/>
    <p:sldId id="1354" r:id="rId1097"/>
    <p:sldId id="1355" r:id="rId1098"/>
    <p:sldId id="1356" r:id="rId1099"/>
    <p:sldId id="1357" r:id="rId1100"/>
    <p:sldId id="1358" r:id="rId1101"/>
    <p:sldId id="1359" r:id="rId1102"/>
    <p:sldId id="1360" r:id="rId1103"/>
    <p:sldId id="1361" r:id="rId1104"/>
    <p:sldId id="1362" r:id="rId1105"/>
    <p:sldId id="1363" r:id="rId1106"/>
    <p:sldId id="1364" r:id="rId1107"/>
    <p:sldId id="1365" r:id="rId1108"/>
    <p:sldId id="1366" r:id="rId1109"/>
    <p:sldId id="1367" r:id="rId1110"/>
    <p:sldId id="1368" r:id="rId1111"/>
    <p:sldId id="1369" r:id="rId1112"/>
    <p:sldId id="1370" r:id="rId1113"/>
    <p:sldId id="1371" r:id="rId1114"/>
    <p:sldId id="1372" r:id="rId1115"/>
    <p:sldId id="1373" r:id="rId1116"/>
    <p:sldId id="1374" r:id="rId1117"/>
    <p:sldId id="1375" r:id="rId1118"/>
    <p:sldId id="1376" r:id="rId1119"/>
    <p:sldId id="1377" r:id="rId1120"/>
    <p:sldId id="1378" r:id="rId1121"/>
    <p:sldId id="1379" r:id="rId1122"/>
    <p:sldId id="1380" r:id="rId1123"/>
    <p:sldId id="1381" r:id="rId1124"/>
    <p:sldId id="1382" r:id="rId1125"/>
    <p:sldId id="1383" r:id="rId1126"/>
    <p:sldId id="1384" r:id="rId1127"/>
    <p:sldId id="1385" r:id="rId1128"/>
    <p:sldId id="1386" r:id="rId1129"/>
    <p:sldId id="1387" r:id="rId1130"/>
    <p:sldId id="1388" r:id="rId1131"/>
    <p:sldId id="1389" r:id="rId1132"/>
    <p:sldId id="1390" r:id="rId1133"/>
    <p:sldId id="1391" r:id="rId1134"/>
    <p:sldId id="1392" r:id="rId1135"/>
    <p:sldId id="1393" r:id="rId1136"/>
    <p:sldId id="1394" r:id="rId1137"/>
    <p:sldId id="1395" r:id="rId1138"/>
    <p:sldId id="1396" r:id="rId1139"/>
    <p:sldId id="1397" r:id="rId1140"/>
    <p:sldId id="1398" r:id="rId1141"/>
    <p:sldId id="1399" r:id="rId1142"/>
    <p:sldId id="1400" r:id="rId1143"/>
    <p:sldId id="1401" r:id="rId1144"/>
    <p:sldId id="1402" r:id="rId1145"/>
    <p:sldId id="1403" r:id="rId1146"/>
    <p:sldId id="1404" r:id="rId1147"/>
    <p:sldId id="1405" r:id="rId1148"/>
    <p:sldId id="1406" r:id="rId1149"/>
    <p:sldId id="1407" r:id="rId1150"/>
    <p:sldId id="1408" r:id="rId1151"/>
    <p:sldId id="1409" r:id="rId1152"/>
    <p:sldId id="1410" r:id="rId1153"/>
    <p:sldId id="1411" r:id="rId1154"/>
    <p:sldId id="1412" r:id="rId1155"/>
    <p:sldId id="1413" r:id="rId1156"/>
    <p:sldId id="1414" r:id="rId1157"/>
    <p:sldId id="1415" r:id="rId1158"/>
    <p:sldId id="1416" r:id="rId1159"/>
    <p:sldId id="1417" r:id="rId1160"/>
    <p:sldId id="1418" r:id="rId1161"/>
    <p:sldId id="1419" r:id="rId1162"/>
    <p:sldId id="1420" r:id="rId1163"/>
    <p:sldId id="1421" r:id="rId1164"/>
    <p:sldId id="1422" r:id="rId1165"/>
    <p:sldId id="1423" r:id="rId1166"/>
    <p:sldId id="1424" r:id="rId1167"/>
    <p:sldId id="1425" r:id="rId1168"/>
    <p:sldId id="1426" r:id="rId1169"/>
    <p:sldId id="1427" r:id="rId1170"/>
    <p:sldId id="1428" r:id="rId1171"/>
    <p:sldId id="1429" r:id="rId1172"/>
    <p:sldId id="1430" r:id="rId1173"/>
    <p:sldId id="1431" r:id="rId1174"/>
    <p:sldId id="1432" r:id="rId1175"/>
    <p:sldId id="1433" r:id="rId1176"/>
    <p:sldId id="1434" r:id="rId1177"/>
    <p:sldId id="1435" r:id="rId1178"/>
    <p:sldId id="1436" r:id="rId1179"/>
    <p:sldId id="1437" r:id="rId1180"/>
    <p:sldId id="1438" r:id="rId1181"/>
    <p:sldId id="1439" r:id="rId1182"/>
    <p:sldId id="1440" r:id="rId1183"/>
    <p:sldId id="1441" r:id="rId1184"/>
    <p:sldId id="1442" r:id="rId1185"/>
    <p:sldId id="1443" r:id="rId1186"/>
    <p:sldId id="1444" r:id="rId1187"/>
    <p:sldId id="1445" r:id="rId1188"/>
    <p:sldId id="1446" r:id="rId1189"/>
    <p:sldId id="1447" r:id="rId1190"/>
    <p:sldId id="1448" r:id="rId1191"/>
    <p:sldId id="1449" r:id="rId1192"/>
    <p:sldId id="1450" r:id="rId1193"/>
    <p:sldId id="1451" r:id="rId1194"/>
    <p:sldId id="1452" r:id="rId1195"/>
    <p:sldId id="1453" r:id="rId1196"/>
    <p:sldId id="1454" r:id="rId1197"/>
    <p:sldId id="1455" r:id="rId1198"/>
    <p:sldId id="1456" r:id="rId1199"/>
    <p:sldId id="1457" r:id="rId1200"/>
    <p:sldId id="1458" r:id="rId1201"/>
    <p:sldId id="1459" r:id="rId1202"/>
    <p:sldId id="1460" r:id="rId1203"/>
    <p:sldId id="1461" r:id="rId1204"/>
    <p:sldId id="1462" r:id="rId1205"/>
    <p:sldId id="1463" r:id="rId1206"/>
    <p:sldId id="1464" r:id="rId1207"/>
    <p:sldId id="1465" r:id="rId1208"/>
    <p:sldId id="1466" r:id="rId1209"/>
    <p:sldId id="1467" r:id="rId1210"/>
    <p:sldId id="1468" r:id="rId1211"/>
    <p:sldId id="1469" r:id="rId1212"/>
    <p:sldId id="1470" r:id="rId1213"/>
    <p:sldId id="1471" r:id="rId1214"/>
    <p:sldId id="1472" r:id="rId1215"/>
    <p:sldId id="1473" r:id="rId1216"/>
    <p:sldId id="1474" r:id="rId1217"/>
    <p:sldId id="1475" r:id="rId1218"/>
    <p:sldId id="1476" r:id="rId1219"/>
    <p:sldId id="1477" r:id="rId1220"/>
    <p:sldId id="1478" r:id="rId1221"/>
    <p:sldId id="1479" r:id="rId1222"/>
    <p:sldId id="1480" r:id="rId1223"/>
    <p:sldId id="1481" r:id="rId1224"/>
    <p:sldId id="1482" r:id="rId1225"/>
    <p:sldId id="1483" r:id="rId1226"/>
    <p:sldId id="1484" r:id="rId1227"/>
    <p:sldId id="1485" r:id="rId1228"/>
    <p:sldId id="1486" r:id="rId1229"/>
    <p:sldId id="1487" r:id="rId1230"/>
    <p:sldId id="1488" r:id="rId1231"/>
    <p:sldId id="1489" r:id="rId1232"/>
    <p:sldId id="1490" r:id="rId1233"/>
    <p:sldId id="1491" r:id="rId1234"/>
    <p:sldId id="1492" r:id="rId1235"/>
    <p:sldId id="1493" r:id="rId1236"/>
    <p:sldId id="1494" r:id="rId1237"/>
    <p:sldId id="1495" r:id="rId1238"/>
    <p:sldId id="1496" r:id="rId1239"/>
    <p:sldId id="1497" r:id="rId1240"/>
    <p:sldId id="1498" r:id="rId1241"/>
    <p:sldId id="1499" r:id="rId1242"/>
    <p:sldId id="1500" r:id="rId1243"/>
    <p:sldId id="1501" r:id="rId1244"/>
    <p:sldId id="1502" r:id="rId1245"/>
    <p:sldId id="1503" r:id="rId1246"/>
    <p:sldId id="1504" r:id="rId1247"/>
    <p:sldId id="1505" r:id="rId1248"/>
    <p:sldId id="1506" r:id="rId1249"/>
    <p:sldId id="1507" r:id="rId1250"/>
    <p:sldId id="1508" r:id="rId1251"/>
    <p:sldId id="1509" r:id="rId1252"/>
    <p:sldId id="1510" r:id="rId1253"/>
    <p:sldId id="1511" r:id="rId1254"/>
    <p:sldId id="1512" r:id="rId1255"/>
    <p:sldId id="1513" r:id="rId1256"/>
    <p:sldId id="1514" r:id="rId1257"/>
    <p:sldId id="1515" r:id="rId1258"/>
    <p:sldId id="1516" r:id="rId1259"/>
    <p:sldId id="1517" r:id="rId1260"/>
    <p:sldId id="1518" r:id="rId1261"/>
    <p:sldId id="1519" r:id="rId1262"/>
    <p:sldId id="1520" r:id="rId1263"/>
    <p:sldId id="1521" r:id="rId1264"/>
    <p:sldId id="1522" r:id="rId1265"/>
    <p:sldId id="1523" r:id="rId1266"/>
    <p:sldId id="1524" r:id="rId1267"/>
    <p:sldId id="1525" r:id="rId1268"/>
    <p:sldId id="1526" r:id="rId1269"/>
    <p:sldId id="1527" r:id="rId1270"/>
    <p:sldId id="1528" r:id="rId1271"/>
    <p:sldId id="1529" r:id="rId1272"/>
    <p:sldId id="1530" r:id="rId1273"/>
    <p:sldId id="1531" r:id="rId1274"/>
    <p:sldId id="1532" r:id="rId1275"/>
    <p:sldId id="1533" r:id="rId1276"/>
    <p:sldId id="1534" r:id="rId1277"/>
    <p:sldId id="1535" r:id="rId1278"/>
    <p:sldId id="1536" r:id="rId1279"/>
    <p:sldId id="1537" r:id="rId1280"/>
    <p:sldId id="1538" r:id="rId1281"/>
    <p:sldId id="1539" r:id="rId1282"/>
    <p:sldId id="1540" r:id="rId1283"/>
    <p:sldId id="1541" r:id="rId1284"/>
    <p:sldId id="1542" r:id="rId1285"/>
    <p:sldId id="1543" r:id="rId1286"/>
    <p:sldId id="1544" r:id="rId1287"/>
    <p:sldId id="1545" r:id="rId1288"/>
    <p:sldId id="1546" r:id="rId1289"/>
    <p:sldId id="1547" r:id="rId1290"/>
    <p:sldId id="1548" r:id="rId1291"/>
    <p:sldId id="1549" r:id="rId1292"/>
    <p:sldId id="1550" r:id="rId1293"/>
    <p:sldId id="1551" r:id="rId1294"/>
    <p:sldId id="1552" r:id="rId1295"/>
    <p:sldId id="1553" r:id="rId1296"/>
    <p:sldId id="1554" r:id="rId1297"/>
    <p:sldId id="1555" r:id="rId1298"/>
    <p:sldId id="1556" r:id="rId1299"/>
    <p:sldId id="1557" r:id="rId1300"/>
    <p:sldId id="1558" r:id="rId1301"/>
    <p:sldId id="1559" r:id="rId1302"/>
    <p:sldId id="1560" r:id="rId1303"/>
    <p:sldId id="1561" r:id="rId1304"/>
    <p:sldId id="1562" r:id="rId1305"/>
    <p:sldId id="1563" r:id="rId1306"/>
    <p:sldId id="1564" r:id="rId1307"/>
    <p:sldId id="1565" r:id="rId1308"/>
    <p:sldId id="1566" r:id="rId1309"/>
    <p:sldId id="1567" r:id="rId1310"/>
    <p:sldId id="1568" r:id="rId1311"/>
    <p:sldId id="1569" r:id="rId1312"/>
    <p:sldId id="1570" r:id="rId1313"/>
    <p:sldId id="1571" r:id="rId1314"/>
    <p:sldId id="1572" r:id="rId1315"/>
    <p:sldId id="1573" r:id="rId1316"/>
    <p:sldId id="1574" r:id="rId1317"/>
    <p:sldId id="1575" r:id="rId1318"/>
    <p:sldId id="1576" r:id="rId1319"/>
    <p:sldId id="1577" r:id="rId1320"/>
    <p:sldId id="1578" r:id="rId1321"/>
    <p:sldId id="1579" r:id="rId1322"/>
    <p:sldId id="1580" r:id="rId1323"/>
    <p:sldId id="1581" r:id="rId1324"/>
    <p:sldId id="1582" r:id="rId1325"/>
    <p:sldId id="1583" r:id="rId1326"/>
    <p:sldId id="1584" r:id="rId1327"/>
    <p:sldId id="1585" r:id="rId1328"/>
    <p:sldId id="1586" r:id="rId1329"/>
    <p:sldId id="1587" r:id="rId1330"/>
    <p:sldId id="1588" r:id="rId1331"/>
    <p:sldId id="1589" r:id="rId1332"/>
    <p:sldId id="1590" r:id="rId1333"/>
    <p:sldId id="1591" r:id="rId1334"/>
    <p:sldId id="1592" r:id="rId1335"/>
    <p:sldId id="1593" r:id="rId1336"/>
    <p:sldId id="1594" r:id="rId1337"/>
    <p:sldId id="1595" r:id="rId1338"/>
    <p:sldId id="1596" r:id="rId1339"/>
    <p:sldId id="1597" r:id="rId1340"/>
    <p:sldId id="1598" r:id="rId1341"/>
    <p:sldId id="1599" r:id="rId1342"/>
    <p:sldId id="1600" r:id="rId1343"/>
    <p:sldId id="1601" r:id="rId1344"/>
    <p:sldId id="1602" r:id="rId1345"/>
    <p:sldId id="1603" r:id="rId1346"/>
    <p:sldId id="1604" r:id="rId1347"/>
    <p:sldId id="1605" r:id="rId1348"/>
    <p:sldId id="1606" r:id="rId1349"/>
    <p:sldId id="1607" r:id="rId1350"/>
    <p:sldId id="1608" r:id="rId1351"/>
    <p:sldId id="1609" r:id="rId1352"/>
    <p:sldId id="1610" r:id="rId1353"/>
    <p:sldId id="1611" r:id="rId1354"/>
    <p:sldId id="1612" r:id="rId1355"/>
    <p:sldId id="1613" r:id="rId1356"/>
    <p:sldId id="1614" r:id="rId1357"/>
    <p:sldId id="1615" r:id="rId1358"/>
    <p:sldId id="1616" r:id="rId1359"/>
    <p:sldId id="1617" r:id="rId1360"/>
    <p:sldId id="1618" r:id="rId1361"/>
    <p:sldId id="1619" r:id="rId1362"/>
    <p:sldId id="1620" r:id="rId1363"/>
    <p:sldId id="1621" r:id="rId1364"/>
    <p:sldId id="1622" r:id="rId1365"/>
    <p:sldId id="1623" r:id="rId1366"/>
    <p:sldId id="1624" r:id="rId1367"/>
    <p:sldId id="1625" r:id="rId1368"/>
    <p:sldId id="1626" r:id="rId1369"/>
    <p:sldId id="1627" r:id="rId1370"/>
    <p:sldId id="1628" r:id="rId1371"/>
    <p:sldId id="1629" r:id="rId1372"/>
    <p:sldId id="1630" r:id="rId1373"/>
    <p:sldId id="1631" r:id="rId1374"/>
    <p:sldId id="1632" r:id="rId1375"/>
    <p:sldId id="1633" r:id="rId1376"/>
    <p:sldId id="1634" r:id="rId1377"/>
    <p:sldId id="1635" r:id="rId1378"/>
    <p:sldId id="1636" r:id="rId1379"/>
    <p:sldId id="1637" r:id="rId1380"/>
    <p:sldId id="1638" r:id="rId1381"/>
    <p:sldId id="1639" r:id="rId1382"/>
    <p:sldId id="1640" r:id="rId1383"/>
    <p:sldId id="1641" r:id="rId1384"/>
    <p:sldId id="1642" r:id="rId1385"/>
    <p:sldId id="1643" r:id="rId1386"/>
    <p:sldId id="1644" r:id="rId1387"/>
    <p:sldId id="1645" r:id="rId1388"/>
    <p:sldId id="1646" r:id="rId1389"/>
    <p:sldId id="1647" r:id="rId1390"/>
    <p:sldId id="1648" r:id="rId1391"/>
    <p:sldId id="1649" r:id="rId1392"/>
    <p:sldId id="1650" r:id="rId1393"/>
    <p:sldId id="1651" r:id="rId1394"/>
    <p:sldId id="1652" r:id="rId1395"/>
    <p:sldId id="1653" r:id="rId1396"/>
    <p:sldId id="1654" r:id="rId1397"/>
    <p:sldId id="1655" r:id="rId1398"/>
    <p:sldId id="1656" r:id="rId1399"/>
    <p:sldId id="1657" r:id="rId1400"/>
    <p:sldId id="1658" r:id="rId1401"/>
    <p:sldId id="1659" r:id="rId1402"/>
    <p:sldId id="1660" r:id="rId1403"/>
    <p:sldId id="1661" r:id="rId1404"/>
    <p:sldId id="1662" r:id="rId1405"/>
    <p:sldId id="1663" r:id="rId1406"/>
    <p:sldId id="1664" r:id="rId1407"/>
    <p:sldId id="1665" r:id="rId1408"/>
    <p:sldId id="1666" r:id="rId1409"/>
    <p:sldId id="1667" r:id="rId1410"/>
    <p:sldId id="1668" r:id="rId1411"/>
    <p:sldId id="1669" r:id="rId1412"/>
    <p:sldId id="1670" r:id="rId1413"/>
    <p:sldId id="1671" r:id="rId1414"/>
    <p:sldId id="1672" r:id="rId1415"/>
    <p:sldId id="1673" r:id="rId1416"/>
    <p:sldId id="1674" r:id="rId1417"/>
    <p:sldId id="1675" r:id="rId1418"/>
    <p:sldId id="1676" r:id="rId1419"/>
    <p:sldId id="1677" r:id="rId1420"/>
    <p:sldId id="1678" r:id="rId1421"/>
    <p:sldId id="1679" r:id="rId1422"/>
    <p:sldId id="1680" r:id="rId1423"/>
    <p:sldId id="1681" r:id="rId1424"/>
    <p:sldId id="1682" r:id="rId1425"/>
    <p:sldId id="1683" r:id="rId1426"/>
    <p:sldId id="1684" r:id="rId1427"/>
    <p:sldId id="1685" r:id="rId1428"/>
    <p:sldId id="1686" r:id="rId1429"/>
    <p:sldId id="1687" r:id="rId1430"/>
    <p:sldId id="1688" r:id="rId1431"/>
    <p:sldId id="1689" r:id="rId1432"/>
    <p:sldId id="1690" r:id="rId1433"/>
    <p:sldId id="1691" r:id="rId1434"/>
    <p:sldId id="1692" r:id="rId1435"/>
    <p:sldId id="1693" r:id="rId1436"/>
    <p:sldId id="1694" r:id="rId1437"/>
    <p:sldId id="1695" r:id="rId1438"/>
    <p:sldId id="1696" r:id="rId1439"/>
    <p:sldId id="1697" r:id="rId1440"/>
    <p:sldId id="1698" r:id="rId1441"/>
    <p:sldId id="1699" r:id="rId1442"/>
    <p:sldId id="1700" r:id="rId1443"/>
    <p:sldId id="1701" r:id="rId1444"/>
    <p:sldId id="1702" r:id="rId1445"/>
    <p:sldId id="1703" r:id="rId1446"/>
    <p:sldId id="1704" r:id="rId1447"/>
    <p:sldId id="1705" r:id="rId1448"/>
    <p:sldId id="1706" r:id="rId1449"/>
    <p:sldId id="1707" r:id="rId1450"/>
    <p:sldId id="1708" r:id="rId1451"/>
    <p:sldId id="1709" r:id="rId1452"/>
    <p:sldId id="1710" r:id="rId1453"/>
    <p:sldId id="1711" r:id="rId1454"/>
    <p:sldId id="1712" r:id="rId1455"/>
    <p:sldId id="1713" r:id="rId1456"/>
    <p:sldId id="1714" r:id="rId1457"/>
    <p:sldId id="1715" r:id="rId1458"/>
    <p:sldId id="1716" r:id="rId1459"/>
    <p:sldId id="1717" r:id="rId1460"/>
    <p:sldId id="1718" r:id="rId1461"/>
    <p:sldId id="1719" r:id="rId1462"/>
    <p:sldId id="1720" r:id="rId1463"/>
    <p:sldId id="1721" r:id="rId1464"/>
    <p:sldId id="1722" r:id="rId1465"/>
    <p:sldId id="1723" r:id="rId1466"/>
    <p:sldId id="1724" r:id="rId1467"/>
    <p:sldId id="1725" r:id="rId1468"/>
    <p:sldId id="1726" r:id="rId1469"/>
    <p:sldId id="1727" r:id="rId1470"/>
    <p:sldId id="1728" r:id="rId1471"/>
    <p:sldId id="1729" r:id="rId1472"/>
    <p:sldId id="1730" r:id="rId1473"/>
    <p:sldId id="1731" r:id="rId1474"/>
    <p:sldId id="1732" r:id="rId1475"/>
    <p:sldId id="1733" r:id="rId1476"/>
    <p:sldId id="1734" r:id="rId1477"/>
    <p:sldId id="1735" r:id="rId1478"/>
    <p:sldId id="1736" r:id="rId1479"/>
    <p:sldId id="1737" r:id="rId1480"/>
    <p:sldId id="1738" r:id="rId1481"/>
    <p:sldId id="1739" r:id="rId1482"/>
    <p:sldId id="1740" r:id="rId1483"/>
    <p:sldId id="1741" r:id="rId1484"/>
    <p:sldId id="1742" r:id="rId1485"/>
    <p:sldId id="1743" r:id="rId1486"/>
    <p:sldId id="1744" r:id="rId1487"/>
    <p:sldId id="1745" r:id="rId1488"/>
    <p:sldId id="1746" r:id="rId1489"/>
    <p:sldId id="1747" r:id="rId1490"/>
    <p:sldId id="1748" r:id="rId1491"/>
    <p:sldId id="1749" r:id="rId1492"/>
    <p:sldId id="1750" r:id="rId1493"/>
    <p:sldId id="1751" r:id="rId1494"/>
    <p:sldId id="1752" r:id="rId1495"/>
    <p:sldId id="1753" r:id="rId1496"/>
    <p:sldId id="1754" r:id="rId1497"/>
    <p:sldId id="1755" r:id="rId1498"/>
    <p:sldId id="1756" r:id="rId1499"/>
    <p:sldId id="1757" r:id="rId1500"/>
    <p:sldId id="1758" r:id="rId1501"/>
    <p:sldId id="1759" r:id="rId1502"/>
    <p:sldId id="1760" r:id="rId1503"/>
    <p:sldId id="1761" r:id="rId1504"/>
    <p:sldId id="1762" r:id="rId1505"/>
    <p:sldId id="1763" r:id="rId1506"/>
    <p:sldId id="1764" r:id="rId1507"/>
    <p:sldId id="1765" r:id="rId1508"/>
    <p:sldId id="1766" r:id="rId1509"/>
    <p:sldId id="1767" r:id="rId1510"/>
    <p:sldId id="1768" r:id="rId1511"/>
    <p:sldId id="1769" r:id="rId1512"/>
    <p:sldId id="1770" r:id="rId1513"/>
    <p:sldId id="1771" r:id="rId1514"/>
    <p:sldId id="1772" r:id="rId1515"/>
    <p:sldId id="1773" r:id="rId1516"/>
    <p:sldId id="1774" r:id="rId1517"/>
    <p:sldId id="1775" r:id="rId1518"/>
    <p:sldId id="1776" r:id="rId1519"/>
    <p:sldId id="1777" r:id="rId1520"/>
    <p:sldId id="1778" r:id="rId1521"/>
    <p:sldId id="1779" r:id="rId1522"/>
    <p:sldId id="1780" r:id="rId1523"/>
    <p:sldId id="1781" r:id="rId1524"/>
    <p:sldId id="1782" r:id="rId1525"/>
    <p:sldId id="1783" r:id="rId1526"/>
    <p:sldId id="1784" r:id="rId1527"/>
    <p:sldId id="1785" r:id="rId1528"/>
    <p:sldId id="1786" r:id="rId1529"/>
    <p:sldId id="1787" r:id="rId1530"/>
    <p:sldId id="1788" r:id="rId1531"/>
    <p:sldId id="1789" r:id="rId1532"/>
    <p:sldId id="1790" r:id="rId1533"/>
    <p:sldId id="1791" r:id="rId1534"/>
    <p:sldId id="1792" r:id="rId1535"/>
    <p:sldId id="1793" r:id="rId1536"/>
    <p:sldId id="1794" r:id="rId1537"/>
    <p:sldId id="1795" r:id="rId1538"/>
    <p:sldId id="1796" r:id="rId1539"/>
    <p:sldId id="1797" r:id="rId1540"/>
    <p:sldId id="1798" r:id="rId1541"/>
    <p:sldId id="1799" r:id="rId1542"/>
    <p:sldId id="1800" r:id="rId1543"/>
    <p:sldId id="1801" r:id="rId1544"/>
    <p:sldId id="1802" r:id="rId1545"/>
    <p:sldId id="1803" r:id="rId1546"/>
    <p:sldId id="1804" r:id="rId1547"/>
    <p:sldId id="1805" r:id="rId1548"/>
    <p:sldId id="1806" r:id="rId1549"/>
    <p:sldId id="1807" r:id="rId1550"/>
    <p:sldId id="1808" r:id="rId1551"/>
    <p:sldId id="1809" r:id="rId1552"/>
    <p:sldId id="1810" r:id="rId1553"/>
    <p:sldId id="1811" r:id="rId1554"/>
    <p:sldId id="1812" r:id="rId1555"/>
    <p:sldId id="1813" r:id="rId1556"/>
    <p:sldId id="1814" r:id="rId1557"/>
    <p:sldId id="1815" r:id="rId1558"/>
    <p:sldId id="1816" r:id="rId1559"/>
    <p:sldId id="1817" r:id="rId1560"/>
    <p:sldId id="1818" r:id="rId1561"/>
    <p:sldId id="1819" r:id="rId1562"/>
    <p:sldId id="1820" r:id="rId1563"/>
    <p:sldId id="1821" r:id="rId1564"/>
    <p:sldId id="1822" r:id="rId1565"/>
    <p:sldId id="1823" r:id="rId1566"/>
    <p:sldId id="1824" r:id="rId1567"/>
    <p:sldId id="1825" r:id="rId1568"/>
    <p:sldId id="1826" r:id="rId1569"/>
    <p:sldId id="1827" r:id="rId1570"/>
    <p:sldId id="1828" r:id="rId1571"/>
    <p:sldId id="1829" r:id="rId1572"/>
    <p:sldId id="1830" r:id="rId1573"/>
    <p:sldId id="1831" r:id="rId1574"/>
    <p:sldId id="1832" r:id="rId1575"/>
    <p:sldId id="1833" r:id="rId1576"/>
    <p:sldId id="1834" r:id="rId1577"/>
    <p:sldId id="1835" r:id="rId1578"/>
    <p:sldId id="1836" r:id="rId1579"/>
    <p:sldId id="1837" r:id="rId1580"/>
    <p:sldId id="1838" r:id="rId1581"/>
    <p:sldId id="1839" r:id="rId1582"/>
    <p:sldId id="1840" r:id="rId1583"/>
    <p:sldId id="1841" r:id="rId1584"/>
    <p:sldId id="1842" r:id="rId1585"/>
    <p:sldId id="1843" r:id="rId1586"/>
    <p:sldId id="1844" r:id="rId1587"/>
    <p:sldId id="1845" r:id="rId1588"/>
    <p:sldId id="1846" r:id="rId1589"/>
    <p:sldId id="1847" r:id="rId1590"/>
    <p:sldId id="1848" r:id="rId1591"/>
    <p:sldId id="1849" r:id="rId1592"/>
    <p:sldId id="1850" r:id="rId1593"/>
    <p:sldId id="1851" r:id="rId1594"/>
    <p:sldId id="1852" r:id="rId1595"/>
    <p:sldId id="1853" r:id="rId1596"/>
    <p:sldId id="1854" r:id="rId1597"/>
    <p:sldId id="1855" r:id="rId1598"/>
    <p:sldId id="1856" r:id="rId1599"/>
    <p:sldId id="1857" r:id="rId1600"/>
    <p:sldId id="1858" r:id="rId1601"/>
    <p:sldId id="1859" r:id="rId1602"/>
    <p:sldId id="1860" r:id="rId1603"/>
    <p:sldId id="1861" r:id="rId1604"/>
    <p:sldId id="1862" r:id="rId1605"/>
    <p:sldId id="1863" r:id="rId1606"/>
    <p:sldId id="1864" r:id="rId1607"/>
    <p:sldId id="1865" r:id="rId1608"/>
    <p:sldId id="1866" r:id="rId1609"/>
    <p:sldId id="1867" r:id="rId1610"/>
    <p:sldId id="1868" r:id="rId1611"/>
    <p:sldId id="1869" r:id="rId1612"/>
    <p:sldId id="1870" r:id="rId1613"/>
    <p:sldId id="1871" r:id="rId1614"/>
    <p:sldId id="1872" r:id="rId1615"/>
    <p:sldId id="1873" r:id="rId1616"/>
    <p:sldId id="1874" r:id="rId1617"/>
    <p:sldId id="1875" r:id="rId1618"/>
    <p:sldId id="1876" r:id="rId1619"/>
    <p:sldId id="1877" r:id="rId1620"/>
    <p:sldId id="1878" r:id="rId1621"/>
    <p:sldId id="1879" r:id="rId1622"/>
    <p:sldId id="1880" r:id="rId1623"/>
    <p:sldId id="1881" r:id="rId1624"/>
    <p:sldId id="1882" r:id="rId1625"/>
    <p:sldId id="1883" r:id="rId1626"/>
    <p:sldId id="1884" r:id="rId1627"/>
    <p:sldId id="1885" r:id="rId1628"/>
    <p:sldId id="1886" r:id="rId1629"/>
    <p:sldId id="1887" r:id="rId1630"/>
    <p:sldId id="1888" r:id="rId1631"/>
    <p:sldId id="1889" r:id="rId1632"/>
    <p:sldId id="1890" r:id="rId1633"/>
    <p:sldId id="1891" r:id="rId1634"/>
    <p:sldId id="1892" r:id="rId1635"/>
    <p:sldId id="1893" r:id="rId1636"/>
    <p:sldId id="1894" r:id="rId1637"/>
    <p:sldId id="1895" r:id="rId1638"/>
    <p:sldId id="1896" r:id="rId1639"/>
    <p:sldId id="1897" r:id="rId1640"/>
    <p:sldId id="1898" r:id="rId1641"/>
    <p:sldId id="1899" r:id="rId1642"/>
    <p:sldId id="1900" r:id="rId1643"/>
    <p:sldId id="1901" r:id="rId1644"/>
    <p:sldId id="1902" r:id="rId1645"/>
    <p:sldId id="1903" r:id="rId1646"/>
    <p:sldId id="1904" r:id="rId1647"/>
    <p:sldId id="1905" r:id="rId1648"/>
    <p:sldId id="1906" r:id="rId1649"/>
    <p:sldId id="1907" r:id="rId1650"/>
    <p:sldId id="1908" r:id="rId1651"/>
    <p:sldId id="1909" r:id="rId1652"/>
    <p:sldId id="1910" r:id="rId1653"/>
    <p:sldId id="1911" r:id="rId1654"/>
    <p:sldId id="1912" r:id="rId1655"/>
    <p:sldId id="1913" r:id="rId1656"/>
    <p:sldId id="1914" r:id="rId1657"/>
    <p:sldId id="1915" r:id="rId1658"/>
    <p:sldId id="1916" r:id="rId1659"/>
    <p:sldId id="1917" r:id="rId1660"/>
    <p:sldId id="1918" r:id="rId1661"/>
    <p:sldId id="1919" r:id="rId1662"/>
    <p:sldId id="1920" r:id="rId1663"/>
    <p:sldId id="1921" r:id="rId1664"/>
    <p:sldId id="1922" r:id="rId1665"/>
    <p:sldId id="1923" r:id="rId1666"/>
    <p:sldId id="1924" r:id="rId1667"/>
    <p:sldId id="1925" r:id="rId1668"/>
    <p:sldId id="1926" r:id="rId1669"/>
    <p:sldId id="1927" r:id="rId1670"/>
    <p:sldId id="1928" r:id="rId1671"/>
    <p:sldId id="1929" r:id="rId1672"/>
    <p:sldId id="1930" r:id="rId1673"/>
    <p:sldId id="1931" r:id="rId1674"/>
    <p:sldId id="1932" r:id="rId1675"/>
    <p:sldId id="1933" r:id="rId1676"/>
    <p:sldId id="1934" r:id="rId1677"/>
    <p:sldId id="1935" r:id="rId1678"/>
    <p:sldId id="1936" r:id="rId1679"/>
    <p:sldId id="1937" r:id="rId1680"/>
    <p:sldId id="1938" r:id="rId1681"/>
    <p:sldId id="1939" r:id="rId1682"/>
    <p:sldId id="1940" r:id="rId1683"/>
    <p:sldId id="1941" r:id="rId1684"/>
    <p:sldId id="1942" r:id="rId1685"/>
    <p:sldId id="1943" r:id="rId1686"/>
    <p:sldId id="1944" r:id="rId1687"/>
    <p:sldId id="1945" r:id="rId1688"/>
    <p:sldId id="1946" r:id="rId1689"/>
    <p:sldId id="1947" r:id="rId1690"/>
    <p:sldId id="1948" r:id="rId1691"/>
    <p:sldId id="1949" r:id="rId1692"/>
    <p:sldId id="1950" r:id="rId1693"/>
    <p:sldId id="1951" r:id="rId1694"/>
    <p:sldId id="1952" r:id="rId1695"/>
    <p:sldId id="1953" r:id="rId1696"/>
    <p:sldId id="1954" r:id="rId1697"/>
    <p:sldId id="1955" r:id="rId1698"/>
    <p:sldId id="1956" r:id="rId1699"/>
    <p:sldId id="1957" r:id="rId1700"/>
    <p:sldId id="1958" r:id="rId1701"/>
    <p:sldId id="1959" r:id="rId1702"/>
    <p:sldId id="1960" r:id="rId1703"/>
    <p:sldId id="1961" r:id="rId1704"/>
    <p:sldId id="1962" r:id="rId1705"/>
    <p:sldId id="1963" r:id="rId1706"/>
    <p:sldId id="1964" r:id="rId1707"/>
    <p:sldId id="1965" r:id="rId1708"/>
    <p:sldId id="1966" r:id="rId1709"/>
    <p:sldId id="1967" r:id="rId1710"/>
    <p:sldId id="1968" r:id="rId1711"/>
    <p:sldId id="1969" r:id="rId1712"/>
    <p:sldId id="1970" r:id="rId1713"/>
    <p:sldId id="1971" r:id="rId1714"/>
    <p:sldId id="1972" r:id="rId1715"/>
    <p:sldId id="1973" r:id="rId1716"/>
    <p:sldId id="1974" r:id="rId1717"/>
    <p:sldId id="1975" r:id="rId1718"/>
    <p:sldId id="1976" r:id="rId1719"/>
    <p:sldId id="1977" r:id="rId1720"/>
    <p:sldId id="1978" r:id="rId1721"/>
    <p:sldId id="1979" r:id="rId1722"/>
    <p:sldId id="1980" r:id="rId1723"/>
    <p:sldId id="1981" r:id="rId1724"/>
    <p:sldId id="1982" r:id="rId1725"/>
    <p:sldId id="1983" r:id="rId1726"/>
    <p:sldId id="1984" r:id="rId1727"/>
    <p:sldId id="1985" r:id="rId1728"/>
    <p:sldId id="1986" r:id="rId1729"/>
    <p:sldId id="1987" r:id="rId1730"/>
    <p:sldId id="1988" r:id="rId1731"/>
    <p:sldId id="1989" r:id="rId1732"/>
    <p:sldId id="1990" r:id="rId1733"/>
    <p:sldId id="1991" r:id="rId1734"/>
    <p:sldId id="1992" r:id="rId1735"/>
    <p:sldId id="1993" r:id="rId1736"/>
    <p:sldId id="1994" r:id="rId1737"/>
    <p:sldId id="1995" r:id="rId1738"/>
    <p:sldId id="1996" r:id="rId1739"/>
    <p:sldId id="1997" r:id="rId1740"/>
    <p:sldId id="1998" r:id="rId1741"/>
    <p:sldId id="1999" r:id="rId1742"/>
    <p:sldId id="2000" r:id="rId1743"/>
    <p:sldId id="2001" r:id="rId1744"/>
    <p:sldId id="2002" r:id="rId1745"/>
    <p:sldId id="2003" r:id="rId1746"/>
    <p:sldId id="2004" r:id="rId1747"/>
    <p:sldId id="2005" r:id="rId1748"/>
    <p:sldId id="2006" r:id="rId1749"/>
    <p:sldId id="2007" r:id="rId1750"/>
    <p:sldId id="2008" r:id="rId1751"/>
    <p:sldId id="2009" r:id="rId1752"/>
    <p:sldId id="2010" r:id="rId1753"/>
    <p:sldId id="2011" r:id="rId1754"/>
    <p:sldId id="2012" r:id="rId1755"/>
    <p:sldId id="2013" r:id="rId1756"/>
    <p:sldId id="2014" r:id="rId1757"/>
    <p:sldId id="2015" r:id="rId1758"/>
    <p:sldId id="2016" r:id="rId1759"/>
    <p:sldId id="2017" r:id="rId1760"/>
    <p:sldId id="2018" r:id="rId1761"/>
    <p:sldId id="2019" r:id="rId1762"/>
    <p:sldId id="2020" r:id="rId1763"/>
    <p:sldId id="2021" r:id="rId1764"/>
    <p:sldId id="2022" r:id="rId1765"/>
    <p:sldId id="2023" r:id="rId1766"/>
    <p:sldId id="2024" r:id="rId1767"/>
    <p:sldId id="2025" r:id="rId1768"/>
    <p:sldId id="2026" r:id="rId1769"/>
    <p:sldId id="2027" r:id="rId1770"/>
    <p:sldId id="2028" r:id="rId1771"/>
    <p:sldId id="2029" r:id="rId1772"/>
    <p:sldId id="2030" r:id="rId1773"/>
    <p:sldId id="2031" r:id="rId1774"/>
    <p:sldId id="2032" r:id="rId1775"/>
    <p:sldId id="2033" r:id="rId1776"/>
    <p:sldId id="2034" r:id="rId1777"/>
    <p:sldId id="2035" r:id="rId1778"/>
    <p:sldId id="2036" r:id="rId1779"/>
    <p:sldId id="2037" r:id="rId1780"/>
    <p:sldId id="2038" r:id="rId1781"/>
    <p:sldId id="2039" r:id="rId1782"/>
    <p:sldId id="2040" r:id="rId1783"/>
    <p:sldId id="2041" r:id="rId1784"/>
    <p:sldId id="2042" r:id="rId1785"/>
    <p:sldId id="2043" r:id="rId1786"/>
    <p:sldId id="2044" r:id="rId1787"/>
    <p:sldId id="2045" r:id="rId1788"/>
    <p:sldId id="2046" r:id="rId1789"/>
    <p:sldId id="2047" r:id="rId1790"/>
    <p:sldId id="2048" r:id="rId1791"/>
    <p:sldId id="2049" r:id="rId1792"/>
    <p:sldId id="2050" r:id="rId1793"/>
    <p:sldId id="2051" r:id="rId1794"/>
    <p:sldId id="2052" r:id="rId1795"/>
    <p:sldId id="2053" r:id="rId1796"/>
    <p:sldId id="2054" r:id="rId1797"/>
    <p:sldId id="2055" r:id="rId1798"/>
    <p:sldId id="2056" r:id="rId1799"/>
    <p:sldId id="2057" r:id="rId1800"/>
    <p:sldId id="2058" r:id="rId1801"/>
    <p:sldId id="2059" r:id="rId1802"/>
    <p:sldId id="2060" r:id="rId1803"/>
    <p:sldId id="2061" r:id="rId1804"/>
    <p:sldId id="2062" r:id="rId1805"/>
    <p:sldId id="2063" r:id="rId1806"/>
    <p:sldId id="2064" r:id="rId1807"/>
    <p:sldId id="2065" r:id="rId1808"/>
    <p:sldId id="2066" r:id="rId1809"/>
    <p:sldId id="2067" r:id="rId1810"/>
    <p:sldId id="2068" r:id="rId1811"/>
    <p:sldId id="2069" r:id="rId1812"/>
    <p:sldId id="2070" r:id="rId1813"/>
    <p:sldId id="2071" r:id="rId1814"/>
    <p:sldId id="2072" r:id="rId1815"/>
    <p:sldId id="2073" r:id="rId1816"/>
    <p:sldId id="2074" r:id="rId1817"/>
    <p:sldId id="2075" r:id="rId1818"/>
    <p:sldId id="2076" r:id="rId1819"/>
    <p:sldId id="2077" r:id="rId1820"/>
    <p:sldId id="2078" r:id="rId1821"/>
    <p:sldId id="2079" r:id="rId1822"/>
    <p:sldId id="2080" r:id="rId1823"/>
    <p:sldId id="2081" r:id="rId1824"/>
    <p:sldId id="2082" r:id="rId1825"/>
    <p:sldId id="2083" r:id="rId1826"/>
    <p:sldId id="2084" r:id="rId1827"/>
    <p:sldId id="2085" r:id="rId1828"/>
    <p:sldId id="2086" r:id="rId1829"/>
    <p:sldId id="2087" r:id="rId1830"/>
    <p:sldId id="2088" r:id="rId1831"/>
    <p:sldId id="2089" r:id="rId1832"/>
    <p:sldId id="2090" r:id="rId1833"/>
    <p:sldId id="2091" r:id="rId1834"/>
    <p:sldId id="2092" r:id="rId1835"/>
    <p:sldId id="2093" r:id="rId1836"/>
    <p:sldId id="2094" r:id="rId1837"/>
    <p:sldId id="2095" r:id="rId1838"/>
    <p:sldId id="2096" r:id="rId1839"/>
    <p:sldId id="2097" r:id="rId1840"/>
    <p:sldId id="2098" r:id="rId1841"/>
    <p:sldId id="2099" r:id="rId1842"/>
    <p:sldId id="2100" r:id="rId1843"/>
    <p:sldId id="2101" r:id="rId1844"/>
    <p:sldId id="2102" r:id="rId1845"/>
    <p:sldId id="2103" r:id="rId1846"/>
    <p:sldId id="2104" r:id="rId1847"/>
    <p:sldId id="2105" r:id="rId1848"/>
    <p:sldId id="2106" r:id="rId1849"/>
    <p:sldId id="2107" r:id="rId1850"/>
    <p:sldId id="2108" r:id="rId1851"/>
    <p:sldId id="2109" r:id="rId1852"/>
    <p:sldId id="2110" r:id="rId1853"/>
    <p:sldId id="2111" r:id="rId1854"/>
    <p:sldId id="2112" r:id="rId1855"/>
    <p:sldId id="2113" r:id="rId1856"/>
    <p:sldId id="2114" r:id="rId1857"/>
    <p:sldId id="2115" r:id="rId1858"/>
    <p:sldId id="2116" r:id="rId1859"/>
    <p:sldId id="2117" r:id="rId1860"/>
    <p:sldId id="2118" r:id="rId1861"/>
    <p:sldId id="2119" r:id="rId1862"/>
    <p:sldId id="2120" r:id="rId1863"/>
    <p:sldId id="2121" r:id="rId1864"/>
    <p:sldId id="2122" r:id="rId1865"/>
    <p:sldId id="2123" r:id="rId1866"/>
    <p:sldId id="2124" r:id="rId1867"/>
    <p:sldId id="2125" r:id="rId1868"/>
    <p:sldId id="2126" r:id="rId1869"/>
    <p:sldId id="2127" r:id="rId1870"/>
    <p:sldId id="2128" r:id="rId1871"/>
    <p:sldId id="2129" r:id="rId1872"/>
    <p:sldId id="2130" r:id="rId1873"/>
    <p:sldId id="2131" r:id="rId1874"/>
    <p:sldId id="2132" r:id="rId1875"/>
    <p:sldId id="2133" r:id="rId1876"/>
    <p:sldId id="2134" r:id="rId1877"/>
    <p:sldId id="2135" r:id="rId1878"/>
    <p:sldId id="2136" r:id="rId1879"/>
    <p:sldId id="2137" r:id="rId1880"/>
    <p:sldId id="2138" r:id="rId1881"/>
    <p:sldId id="2139" r:id="rId1882"/>
    <p:sldId id="2140" r:id="rId1883"/>
    <p:sldId id="2141" r:id="rId1884"/>
    <p:sldId id="2142" r:id="rId1885"/>
    <p:sldId id="2143" r:id="rId1886"/>
    <p:sldId id="2144" r:id="rId1887"/>
    <p:sldId id="2145" r:id="rId1888"/>
    <p:sldId id="2146" r:id="rId1889"/>
    <p:sldId id="2147" r:id="rId1890"/>
    <p:sldId id="2148" r:id="rId1891"/>
    <p:sldId id="2149" r:id="rId1892"/>
    <p:sldId id="2150" r:id="rId1893"/>
    <p:sldId id="2151" r:id="rId1894"/>
    <p:sldId id="2152" r:id="rId1895"/>
    <p:sldId id="2153" r:id="rId1896"/>
    <p:sldId id="2154" r:id="rId1897"/>
    <p:sldId id="2155" r:id="rId1898"/>
    <p:sldId id="2156" r:id="rId1899"/>
    <p:sldId id="2157" r:id="rId1900"/>
    <p:sldId id="2158" r:id="rId1901"/>
    <p:sldId id="2159" r:id="rId1902"/>
    <p:sldId id="2160" r:id="rId1903"/>
    <p:sldId id="2161" r:id="rId1904"/>
    <p:sldId id="2162" r:id="rId1905"/>
    <p:sldId id="2163" r:id="rId1906"/>
    <p:sldId id="2164" r:id="rId1907"/>
    <p:sldId id="2165" r:id="rId1908"/>
    <p:sldId id="2166" r:id="rId1909"/>
    <p:sldId id="2167" r:id="rId1910"/>
    <p:sldId id="2168" r:id="rId1911"/>
    <p:sldId id="2169" r:id="rId1912"/>
    <p:sldId id="2170" r:id="rId1913"/>
    <p:sldId id="2171" r:id="rId1914"/>
    <p:sldId id="2172" r:id="rId1915"/>
    <p:sldId id="2173" r:id="rId1916"/>
    <p:sldId id="2174" r:id="rId1917"/>
    <p:sldId id="2175" r:id="rId1918"/>
    <p:sldId id="2176" r:id="rId1919"/>
    <p:sldId id="2177" r:id="rId1920"/>
    <p:sldId id="2178" r:id="rId1921"/>
    <p:sldId id="2179" r:id="rId1922"/>
    <p:sldId id="2180" r:id="rId1923"/>
    <p:sldId id="2181" r:id="rId1924"/>
    <p:sldId id="2182" r:id="rId1925"/>
    <p:sldId id="2183" r:id="rId1926"/>
    <p:sldId id="2184" r:id="rId1927"/>
    <p:sldId id="2185" r:id="rId1928"/>
    <p:sldId id="2186" r:id="rId1929"/>
    <p:sldId id="2187" r:id="rId1930"/>
    <p:sldId id="2188" r:id="rId1931"/>
    <p:sldId id="2189" r:id="rId1932"/>
    <p:sldId id="2190" r:id="rId1933"/>
    <p:sldId id="2191" r:id="rId1934"/>
    <p:sldId id="2192" r:id="rId1935"/>
    <p:sldId id="2193" r:id="rId1936"/>
    <p:sldId id="2194" r:id="rId1937"/>
    <p:sldId id="2195" r:id="rId1938"/>
    <p:sldId id="2196" r:id="rId1939"/>
    <p:sldId id="2197" r:id="rId1940"/>
    <p:sldId id="2198" r:id="rId1941"/>
    <p:sldId id="2199" r:id="rId1942"/>
    <p:sldId id="2200" r:id="rId1943"/>
    <p:sldId id="2201" r:id="rId1944"/>
    <p:sldId id="2202" r:id="rId1945"/>
    <p:sldId id="2203" r:id="rId1946"/>
    <p:sldId id="2204" r:id="rId1947"/>
    <p:sldId id="2205" r:id="rId1948"/>
    <p:sldId id="2206" r:id="rId1949"/>
    <p:sldId id="2207" r:id="rId1950"/>
    <p:sldId id="2208" r:id="rId1951"/>
    <p:sldId id="2209" r:id="rId1952"/>
    <p:sldId id="2210" r:id="rId1953"/>
    <p:sldId id="2211" r:id="rId1954"/>
    <p:sldId id="2212" r:id="rId1955"/>
    <p:sldId id="2213" r:id="rId1956"/>
    <p:sldId id="2214" r:id="rId1957"/>
    <p:sldId id="2215" r:id="rId1958"/>
    <p:sldId id="2216" r:id="rId1959"/>
    <p:sldId id="2217" r:id="rId1960"/>
    <p:sldId id="2218" r:id="rId1961"/>
    <p:sldId id="2219" r:id="rId1962"/>
    <p:sldId id="2220" r:id="rId1963"/>
    <p:sldId id="2221" r:id="rId1964"/>
    <p:sldId id="2222" r:id="rId1965"/>
    <p:sldId id="2223" r:id="rId1966"/>
    <p:sldId id="2224" r:id="rId1967"/>
    <p:sldId id="2225" r:id="rId1968"/>
    <p:sldId id="2226" r:id="rId1969"/>
    <p:sldId id="2227" r:id="rId1970"/>
    <p:sldId id="2228" r:id="rId1971"/>
    <p:sldId id="2229" r:id="rId1972"/>
    <p:sldId id="2230" r:id="rId1973"/>
    <p:sldId id="2231" r:id="rId1974"/>
    <p:sldId id="2232" r:id="rId1975"/>
    <p:sldId id="2233" r:id="rId1976"/>
    <p:sldId id="2234" r:id="rId1977"/>
    <p:sldId id="2235" r:id="rId1978"/>
    <p:sldId id="2236" r:id="rId1979"/>
    <p:sldId id="2237" r:id="rId1980"/>
    <p:sldId id="2238" r:id="rId1981"/>
    <p:sldId id="2239" r:id="rId1982"/>
    <p:sldId id="2240" r:id="rId1983"/>
    <p:sldId id="2241" r:id="rId1984"/>
    <p:sldId id="2242" r:id="rId1985"/>
    <p:sldId id="2243" r:id="rId1986"/>
    <p:sldId id="2244" r:id="rId1987"/>
    <p:sldId id="2245" r:id="rId1988"/>
    <p:sldId id="2246" r:id="rId1989"/>
    <p:sldId id="2247" r:id="rId1990"/>
    <p:sldId id="2248" r:id="rId1991"/>
    <p:sldId id="2249" r:id="rId1992"/>
    <p:sldId id="2250" r:id="rId1993"/>
    <p:sldId id="2251" r:id="rId1994"/>
    <p:sldId id="2252" r:id="rId1995"/>
    <p:sldId id="2253" r:id="rId1996"/>
    <p:sldId id="2254" r:id="rId1997"/>
    <p:sldId id="2255" r:id="rId1998"/>
    <p:sldId id="2256" r:id="rId1999"/>
    <p:sldId id="2257" r:id="rId2000"/>
    <p:sldId id="2258" r:id="rId2001"/>
    <p:sldId id="2259" r:id="rId2002"/>
    <p:sldId id="2260" r:id="rId2003"/>
    <p:sldId id="2261" r:id="rId2004"/>
    <p:sldId id="2262" r:id="rId2005"/>
    <p:sldId id="2263" r:id="rId2006"/>
    <p:sldId id="2264" r:id="rId2007"/>
    <p:sldId id="2265" r:id="rId2008"/>
    <p:sldId id="2266" r:id="rId2009"/>
    <p:sldId id="2267" r:id="rId2010"/>
    <p:sldId id="2268" r:id="rId2011"/>
    <p:sldId id="2269" r:id="rId2012"/>
    <p:sldId id="2270" r:id="rId2013"/>
    <p:sldId id="2271" r:id="rId2014"/>
    <p:sldId id="2272" r:id="rId2015"/>
    <p:sldId id="2273" r:id="rId2016"/>
    <p:sldId id="2274" r:id="rId2017"/>
    <p:sldId id="2275" r:id="rId2018"/>
    <p:sldId id="2276" r:id="rId2019"/>
    <p:sldId id="2277" r:id="rId2020"/>
    <p:sldId id="2278" r:id="rId2021"/>
    <p:sldId id="2279" r:id="rId2022"/>
    <p:sldId id="2280" r:id="rId2023"/>
    <p:sldId id="2281" r:id="rId2024"/>
    <p:sldId id="2282" r:id="rId2025"/>
    <p:sldId id="2283" r:id="rId2026"/>
    <p:sldId id="2284" r:id="rId2027"/>
    <p:sldId id="2285" r:id="rId2028"/>
    <p:sldId id="2286" r:id="rId2029"/>
    <p:sldId id="2287" r:id="rId2030"/>
    <p:sldId id="2288" r:id="rId2031"/>
    <p:sldId id="2289" r:id="rId2032"/>
    <p:sldId id="2290" r:id="rId2033"/>
    <p:sldId id="2291" r:id="rId2034"/>
    <p:sldId id="2292" r:id="rId2035"/>
    <p:sldId id="2293" r:id="rId2036"/>
    <p:sldId id="2294" r:id="rId2037"/>
    <p:sldId id="2295" r:id="rId2038"/>
    <p:sldId id="2296" r:id="rId2039"/>
    <p:sldId id="2297" r:id="rId2040"/>
    <p:sldId id="2298" r:id="rId2041"/>
    <p:sldId id="2299" r:id="rId2042"/>
    <p:sldId id="2300" r:id="rId2043"/>
    <p:sldId id="2301" r:id="rId2044"/>
    <p:sldId id="2302" r:id="rId2045"/>
    <p:sldId id="2303" r:id="rId2046"/>
    <p:sldId id="2304" r:id="rId2047"/>
    <p:sldId id="2305" r:id="rId2048"/>
    <p:sldId id="2306" r:id="rId2049"/>
    <p:sldId id="2307" r:id="rId2050"/>
    <p:sldId id="2308" r:id="rId2051"/>
    <p:sldId id="2309" r:id="rId2052"/>
    <p:sldId id="2310" r:id="rId2053"/>
    <p:sldId id="2311" r:id="rId2054"/>
    <p:sldId id="2312" r:id="rId2055"/>
    <p:sldId id="2313" r:id="rId2056"/>
    <p:sldId id="2314" r:id="rId2057"/>
    <p:sldId id="2315" r:id="rId2058"/>
    <p:sldId id="2316" r:id="rId2059"/>
    <p:sldId id="2317" r:id="rId2060"/>
    <p:sldId id="2318" r:id="rId2061"/>
    <p:sldId id="2319" r:id="rId2062"/>
    <p:sldId id="2320" r:id="rId2063"/>
    <p:sldId id="2321" r:id="rId2064"/>
    <p:sldId id="2322" r:id="rId2065"/>
    <p:sldId id="2323" r:id="rId2066"/>
    <p:sldId id="2324" r:id="rId2067"/>
    <p:sldId id="2325" r:id="rId2068"/>
    <p:sldId id="2326" r:id="rId2069"/>
    <p:sldId id="2327" r:id="rId2070"/>
    <p:sldId id="2328" r:id="rId2071"/>
    <p:sldId id="2329" r:id="rId2072"/>
    <p:sldId id="2330" r:id="rId2073"/>
    <p:sldId id="2331" r:id="rId2074"/>
    <p:sldId id="2332" r:id="rId2075"/>
    <p:sldId id="2333" r:id="rId2076"/>
    <p:sldId id="2334" r:id="rId2077"/>
    <p:sldId id="2335" r:id="rId2078"/>
    <p:sldId id="2336" r:id="rId2079"/>
    <p:sldId id="2337" r:id="rId2080"/>
    <p:sldId id="2338" r:id="rId20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FFBC02D-1C8C-464F-9681-5EFEF27E8148}">
          <p14:sldIdLst>
            <p14:sldId id="256"/>
            <p14:sldId id="257"/>
            <p14:sldId id="268"/>
            <p14:sldId id="269"/>
            <p14:sldId id="266"/>
            <p14:sldId id="259"/>
            <p14:sldId id="258"/>
            <p14:sldId id="276"/>
            <p14:sldId id="260"/>
            <p14:sldId id="273"/>
            <p14:sldId id="274"/>
            <p14:sldId id="278"/>
            <p14:sldId id="284"/>
            <p14:sldId id="281"/>
            <p14:sldId id="282"/>
            <p14:sldId id="261"/>
            <p14:sldId id="263"/>
            <p14:sldId id="280"/>
            <p14:sldId id="279"/>
            <p14:sldId id="277"/>
            <p14:sldId id="267"/>
            <p14:sldId id="270"/>
            <p14:sldId id="272"/>
            <p14:sldId id="271"/>
            <p14:sldId id="265"/>
            <p14:sldId id="283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  <p14:sldId id="619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34"/>
            <p14:sldId id="635"/>
            <p14:sldId id="636"/>
            <p14:sldId id="637"/>
            <p14:sldId id="638"/>
            <p14:sldId id="639"/>
            <p14:sldId id="640"/>
            <p14:sldId id="641"/>
            <p14:sldId id="642"/>
            <p14:sldId id="643"/>
            <p14:sldId id="644"/>
            <p14:sldId id="645"/>
            <p14:sldId id="646"/>
            <p14:sldId id="647"/>
            <p14:sldId id="648"/>
            <p14:sldId id="649"/>
            <p14:sldId id="650"/>
            <p14:sldId id="651"/>
            <p14:sldId id="652"/>
            <p14:sldId id="653"/>
            <p14:sldId id="654"/>
            <p14:sldId id="655"/>
            <p14:sldId id="656"/>
            <p14:sldId id="657"/>
            <p14:sldId id="658"/>
            <p14:sldId id="659"/>
            <p14:sldId id="660"/>
            <p14:sldId id="661"/>
            <p14:sldId id="662"/>
            <p14:sldId id="663"/>
            <p14:sldId id="664"/>
            <p14:sldId id="665"/>
            <p14:sldId id="666"/>
            <p14:sldId id="667"/>
            <p14:sldId id="668"/>
            <p14:sldId id="669"/>
            <p14:sldId id="670"/>
            <p14:sldId id="671"/>
            <p14:sldId id="672"/>
            <p14:sldId id="673"/>
            <p14:sldId id="674"/>
            <p14:sldId id="675"/>
            <p14:sldId id="676"/>
            <p14:sldId id="677"/>
            <p14:sldId id="678"/>
            <p14:sldId id="679"/>
            <p14:sldId id="680"/>
            <p14:sldId id="681"/>
            <p14:sldId id="682"/>
            <p14:sldId id="683"/>
            <p14:sldId id="684"/>
            <p14:sldId id="685"/>
            <p14:sldId id="686"/>
            <p14:sldId id="687"/>
            <p14:sldId id="688"/>
            <p14:sldId id="689"/>
            <p14:sldId id="690"/>
            <p14:sldId id="691"/>
            <p14:sldId id="692"/>
            <p14:sldId id="693"/>
            <p14:sldId id="694"/>
            <p14:sldId id="695"/>
            <p14:sldId id="696"/>
            <p14:sldId id="697"/>
            <p14:sldId id="698"/>
            <p14:sldId id="699"/>
            <p14:sldId id="700"/>
            <p14:sldId id="701"/>
            <p14:sldId id="702"/>
            <p14:sldId id="703"/>
            <p14:sldId id="704"/>
            <p14:sldId id="705"/>
            <p14:sldId id="706"/>
            <p14:sldId id="707"/>
            <p14:sldId id="708"/>
            <p14:sldId id="709"/>
            <p14:sldId id="710"/>
            <p14:sldId id="711"/>
            <p14:sldId id="712"/>
            <p14:sldId id="713"/>
            <p14:sldId id="714"/>
            <p14:sldId id="715"/>
            <p14:sldId id="716"/>
            <p14:sldId id="717"/>
            <p14:sldId id="718"/>
            <p14:sldId id="719"/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  <p14:sldId id="728"/>
            <p14:sldId id="729"/>
            <p14:sldId id="730"/>
            <p14:sldId id="731"/>
            <p14:sldId id="732"/>
            <p14:sldId id="733"/>
            <p14:sldId id="734"/>
            <p14:sldId id="735"/>
            <p14:sldId id="736"/>
            <p14:sldId id="737"/>
            <p14:sldId id="738"/>
            <p14:sldId id="739"/>
            <p14:sldId id="740"/>
            <p14:sldId id="741"/>
            <p14:sldId id="742"/>
            <p14:sldId id="743"/>
            <p14:sldId id="744"/>
            <p14:sldId id="745"/>
            <p14:sldId id="746"/>
            <p14:sldId id="747"/>
            <p14:sldId id="748"/>
            <p14:sldId id="749"/>
            <p14:sldId id="750"/>
            <p14:sldId id="751"/>
            <p14:sldId id="752"/>
            <p14:sldId id="753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  <p14:sldId id="762"/>
            <p14:sldId id="763"/>
            <p14:sldId id="764"/>
            <p14:sldId id="765"/>
            <p14:sldId id="766"/>
            <p14:sldId id="767"/>
            <p14:sldId id="768"/>
            <p14:sldId id="769"/>
            <p14:sldId id="770"/>
            <p14:sldId id="771"/>
            <p14:sldId id="772"/>
            <p14:sldId id="773"/>
            <p14:sldId id="774"/>
            <p14:sldId id="775"/>
            <p14:sldId id="776"/>
            <p14:sldId id="777"/>
            <p14:sldId id="778"/>
            <p14:sldId id="779"/>
            <p14:sldId id="780"/>
            <p14:sldId id="781"/>
            <p14:sldId id="782"/>
            <p14:sldId id="783"/>
            <p14:sldId id="784"/>
            <p14:sldId id="785"/>
            <p14:sldId id="786"/>
            <p14:sldId id="787"/>
            <p14:sldId id="788"/>
            <p14:sldId id="789"/>
            <p14:sldId id="790"/>
            <p14:sldId id="791"/>
            <p14:sldId id="792"/>
            <p14:sldId id="793"/>
            <p14:sldId id="794"/>
            <p14:sldId id="795"/>
            <p14:sldId id="796"/>
            <p14:sldId id="797"/>
            <p14:sldId id="798"/>
            <p14:sldId id="799"/>
            <p14:sldId id="800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1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824"/>
            <p14:sldId id="825"/>
            <p14:sldId id="826"/>
            <p14:sldId id="827"/>
            <p14:sldId id="828"/>
            <p14:sldId id="829"/>
            <p14:sldId id="830"/>
            <p14:sldId id="831"/>
            <p14:sldId id="832"/>
            <p14:sldId id="833"/>
            <p14:sldId id="834"/>
            <p14:sldId id="835"/>
            <p14:sldId id="836"/>
            <p14:sldId id="837"/>
            <p14:sldId id="838"/>
            <p14:sldId id="839"/>
            <p14:sldId id="840"/>
            <p14:sldId id="841"/>
            <p14:sldId id="842"/>
            <p14:sldId id="843"/>
            <p14:sldId id="844"/>
            <p14:sldId id="845"/>
            <p14:sldId id="846"/>
            <p14:sldId id="847"/>
            <p14:sldId id="848"/>
            <p14:sldId id="849"/>
            <p14:sldId id="850"/>
            <p14:sldId id="851"/>
            <p14:sldId id="852"/>
            <p14:sldId id="853"/>
            <p14:sldId id="854"/>
            <p14:sldId id="855"/>
            <p14:sldId id="856"/>
            <p14:sldId id="857"/>
            <p14:sldId id="858"/>
            <p14:sldId id="859"/>
            <p14:sldId id="860"/>
            <p14:sldId id="861"/>
            <p14:sldId id="862"/>
            <p14:sldId id="863"/>
            <p14:sldId id="864"/>
            <p14:sldId id="865"/>
            <p14:sldId id="866"/>
            <p14:sldId id="867"/>
            <p14:sldId id="868"/>
            <p14:sldId id="869"/>
            <p14:sldId id="870"/>
            <p14:sldId id="871"/>
            <p14:sldId id="872"/>
            <p14:sldId id="873"/>
            <p14:sldId id="874"/>
            <p14:sldId id="875"/>
            <p14:sldId id="876"/>
            <p14:sldId id="877"/>
            <p14:sldId id="878"/>
            <p14:sldId id="879"/>
            <p14:sldId id="880"/>
            <p14:sldId id="881"/>
            <p14:sldId id="882"/>
            <p14:sldId id="883"/>
            <p14:sldId id="884"/>
            <p14:sldId id="885"/>
            <p14:sldId id="886"/>
            <p14:sldId id="887"/>
            <p14:sldId id="888"/>
            <p14:sldId id="889"/>
            <p14:sldId id="890"/>
            <p14:sldId id="891"/>
            <p14:sldId id="892"/>
            <p14:sldId id="893"/>
            <p14:sldId id="894"/>
            <p14:sldId id="895"/>
            <p14:sldId id="896"/>
            <p14:sldId id="897"/>
            <p14:sldId id="898"/>
            <p14:sldId id="899"/>
            <p14:sldId id="900"/>
            <p14:sldId id="901"/>
            <p14:sldId id="902"/>
            <p14:sldId id="903"/>
            <p14:sldId id="904"/>
            <p14:sldId id="905"/>
            <p14:sldId id="906"/>
            <p14:sldId id="907"/>
            <p14:sldId id="908"/>
            <p14:sldId id="909"/>
            <p14:sldId id="910"/>
            <p14:sldId id="911"/>
            <p14:sldId id="912"/>
            <p14:sldId id="913"/>
            <p14:sldId id="914"/>
            <p14:sldId id="915"/>
            <p14:sldId id="916"/>
            <p14:sldId id="917"/>
            <p14:sldId id="918"/>
            <p14:sldId id="919"/>
            <p14:sldId id="920"/>
            <p14:sldId id="921"/>
            <p14:sldId id="922"/>
            <p14:sldId id="923"/>
            <p14:sldId id="924"/>
            <p14:sldId id="925"/>
            <p14:sldId id="926"/>
            <p14:sldId id="927"/>
            <p14:sldId id="928"/>
            <p14:sldId id="929"/>
            <p14:sldId id="930"/>
            <p14:sldId id="931"/>
            <p14:sldId id="932"/>
            <p14:sldId id="933"/>
            <p14:sldId id="934"/>
            <p14:sldId id="935"/>
            <p14:sldId id="936"/>
            <p14:sldId id="937"/>
            <p14:sldId id="938"/>
            <p14:sldId id="939"/>
            <p14:sldId id="940"/>
            <p14:sldId id="941"/>
            <p14:sldId id="942"/>
            <p14:sldId id="943"/>
            <p14:sldId id="944"/>
            <p14:sldId id="945"/>
            <p14:sldId id="946"/>
            <p14:sldId id="947"/>
            <p14:sldId id="948"/>
            <p14:sldId id="949"/>
            <p14:sldId id="950"/>
            <p14:sldId id="951"/>
            <p14:sldId id="952"/>
            <p14:sldId id="953"/>
            <p14:sldId id="954"/>
            <p14:sldId id="955"/>
            <p14:sldId id="956"/>
            <p14:sldId id="957"/>
            <p14:sldId id="958"/>
            <p14:sldId id="959"/>
            <p14:sldId id="960"/>
            <p14:sldId id="961"/>
            <p14:sldId id="962"/>
            <p14:sldId id="963"/>
            <p14:sldId id="964"/>
            <p14:sldId id="965"/>
            <p14:sldId id="966"/>
            <p14:sldId id="967"/>
            <p14:sldId id="968"/>
            <p14:sldId id="969"/>
            <p14:sldId id="970"/>
            <p14:sldId id="971"/>
            <p14:sldId id="972"/>
            <p14:sldId id="973"/>
            <p14:sldId id="974"/>
            <p14:sldId id="975"/>
            <p14:sldId id="976"/>
            <p14:sldId id="977"/>
            <p14:sldId id="978"/>
            <p14:sldId id="979"/>
            <p14:sldId id="980"/>
            <p14:sldId id="981"/>
            <p14:sldId id="982"/>
            <p14:sldId id="983"/>
            <p14:sldId id="984"/>
            <p14:sldId id="985"/>
            <p14:sldId id="986"/>
            <p14:sldId id="987"/>
            <p14:sldId id="988"/>
            <p14:sldId id="989"/>
            <p14:sldId id="990"/>
            <p14:sldId id="991"/>
            <p14:sldId id="992"/>
            <p14:sldId id="993"/>
            <p14:sldId id="994"/>
            <p14:sldId id="995"/>
            <p14:sldId id="996"/>
            <p14:sldId id="997"/>
            <p14:sldId id="998"/>
            <p14:sldId id="999"/>
            <p14:sldId id="1000"/>
            <p14:sldId id="1001"/>
            <p14:sldId id="1002"/>
            <p14:sldId id="1003"/>
            <p14:sldId id="1004"/>
            <p14:sldId id="1005"/>
            <p14:sldId id="1006"/>
            <p14:sldId id="1007"/>
            <p14:sldId id="1008"/>
            <p14:sldId id="1009"/>
            <p14:sldId id="1010"/>
            <p14:sldId id="1011"/>
            <p14:sldId id="1012"/>
            <p14:sldId id="1013"/>
            <p14:sldId id="1014"/>
            <p14:sldId id="1015"/>
            <p14:sldId id="1016"/>
            <p14:sldId id="1017"/>
            <p14:sldId id="1018"/>
            <p14:sldId id="1019"/>
            <p14:sldId id="1020"/>
            <p14:sldId id="1021"/>
            <p14:sldId id="1022"/>
            <p14:sldId id="1023"/>
            <p14:sldId id="1024"/>
            <p14:sldId id="1025"/>
            <p14:sldId id="1026"/>
            <p14:sldId id="1027"/>
            <p14:sldId id="1028"/>
            <p14:sldId id="1029"/>
            <p14:sldId id="1030"/>
            <p14:sldId id="1031"/>
            <p14:sldId id="1032"/>
            <p14:sldId id="1033"/>
            <p14:sldId id="1034"/>
            <p14:sldId id="1035"/>
            <p14:sldId id="1036"/>
            <p14:sldId id="1037"/>
            <p14:sldId id="1038"/>
            <p14:sldId id="1039"/>
            <p14:sldId id="1040"/>
            <p14:sldId id="1041"/>
            <p14:sldId id="1042"/>
            <p14:sldId id="1043"/>
            <p14:sldId id="1044"/>
            <p14:sldId id="1045"/>
            <p14:sldId id="1046"/>
            <p14:sldId id="1047"/>
            <p14:sldId id="1048"/>
            <p14:sldId id="1049"/>
            <p14:sldId id="1050"/>
            <p14:sldId id="1051"/>
            <p14:sldId id="1052"/>
            <p14:sldId id="1053"/>
            <p14:sldId id="1054"/>
            <p14:sldId id="1055"/>
            <p14:sldId id="1056"/>
            <p14:sldId id="1057"/>
            <p14:sldId id="1058"/>
            <p14:sldId id="1059"/>
            <p14:sldId id="1060"/>
            <p14:sldId id="1061"/>
            <p14:sldId id="1062"/>
            <p14:sldId id="1063"/>
            <p14:sldId id="1064"/>
            <p14:sldId id="1065"/>
            <p14:sldId id="1066"/>
            <p14:sldId id="1067"/>
            <p14:sldId id="1068"/>
            <p14:sldId id="1069"/>
            <p14:sldId id="1070"/>
            <p14:sldId id="1071"/>
            <p14:sldId id="1072"/>
            <p14:sldId id="1073"/>
            <p14:sldId id="1074"/>
            <p14:sldId id="1075"/>
            <p14:sldId id="1076"/>
            <p14:sldId id="1077"/>
            <p14:sldId id="1078"/>
            <p14:sldId id="1079"/>
            <p14:sldId id="1080"/>
            <p14:sldId id="1081"/>
            <p14:sldId id="1082"/>
            <p14:sldId id="1083"/>
            <p14:sldId id="1084"/>
            <p14:sldId id="1085"/>
            <p14:sldId id="1086"/>
            <p14:sldId id="1087"/>
            <p14:sldId id="1088"/>
            <p14:sldId id="1089"/>
            <p14:sldId id="1090"/>
            <p14:sldId id="1091"/>
            <p14:sldId id="1092"/>
            <p14:sldId id="1093"/>
            <p14:sldId id="1094"/>
            <p14:sldId id="1095"/>
            <p14:sldId id="1096"/>
            <p14:sldId id="1097"/>
            <p14:sldId id="1098"/>
            <p14:sldId id="1099"/>
            <p14:sldId id="1100"/>
            <p14:sldId id="1101"/>
            <p14:sldId id="1102"/>
            <p14:sldId id="1103"/>
            <p14:sldId id="1104"/>
            <p14:sldId id="1105"/>
            <p14:sldId id="1106"/>
            <p14:sldId id="1107"/>
            <p14:sldId id="1108"/>
            <p14:sldId id="1109"/>
            <p14:sldId id="1110"/>
            <p14:sldId id="1111"/>
            <p14:sldId id="1112"/>
            <p14:sldId id="1113"/>
            <p14:sldId id="1114"/>
            <p14:sldId id="1115"/>
            <p14:sldId id="1116"/>
            <p14:sldId id="1117"/>
            <p14:sldId id="1118"/>
            <p14:sldId id="1119"/>
            <p14:sldId id="1120"/>
            <p14:sldId id="1121"/>
            <p14:sldId id="1122"/>
            <p14:sldId id="1123"/>
            <p14:sldId id="1124"/>
            <p14:sldId id="1125"/>
            <p14:sldId id="1126"/>
            <p14:sldId id="1127"/>
            <p14:sldId id="1128"/>
            <p14:sldId id="1129"/>
            <p14:sldId id="1130"/>
            <p14:sldId id="1131"/>
            <p14:sldId id="1132"/>
            <p14:sldId id="1133"/>
            <p14:sldId id="1134"/>
            <p14:sldId id="1135"/>
            <p14:sldId id="1136"/>
            <p14:sldId id="1137"/>
            <p14:sldId id="1138"/>
            <p14:sldId id="1139"/>
            <p14:sldId id="1140"/>
            <p14:sldId id="1141"/>
            <p14:sldId id="1142"/>
            <p14:sldId id="1143"/>
            <p14:sldId id="1144"/>
            <p14:sldId id="1145"/>
            <p14:sldId id="1146"/>
            <p14:sldId id="1147"/>
            <p14:sldId id="1148"/>
            <p14:sldId id="1149"/>
            <p14:sldId id="1150"/>
            <p14:sldId id="1151"/>
            <p14:sldId id="1152"/>
            <p14:sldId id="1153"/>
            <p14:sldId id="1154"/>
            <p14:sldId id="1155"/>
            <p14:sldId id="1156"/>
            <p14:sldId id="1157"/>
            <p14:sldId id="1158"/>
            <p14:sldId id="1159"/>
            <p14:sldId id="1160"/>
            <p14:sldId id="1161"/>
            <p14:sldId id="1162"/>
            <p14:sldId id="1163"/>
            <p14:sldId id="1164"/>
            <p14:sldId id="1165"/>
            <p14:sldId id="1166"/>
            <p14:sldId id="1167"/>
            <p14:sldId id="1168"/>
            <p14:sldId id="1169"/>
            <p14:sldId id="1170"/>
            <p14:sldId id="1171"/>
            <p14:sldId id="1172"/>
            <p14:sldId id="1173"/>
            <p14:sldId id="1174"/>
            <p14:sldId id="1175"/>
            <p14:sldId id="1176"/>
            <p14:sldId id="1177"/>
            <p14:sldId id="1178"/>
            <p14:sldId id="1179"/>
            <p14:sldId id="1180"/>
            <p14:sldId id="1181"/>
            <p14:sldId id="1182"/>
            <p14:sldId id="1183"/>
            <p14:sldId id="1184"/>
            <p14:sldId id="1185"/>
            <p14:sldId id="1186"/>
            <p14:sldId id="1187"/>
            <p14:sldId id="1188"/>
            <p14:sldId id="1189"/>
            <p14:sldId id="1190"/>
            <p14:sldId id="1191"/>
            <p14:sldId id="1192"/>
            <p14:sldId id="1193"/>
            <p14:sldId id="1194"/>
            <p14:sldId id="1195"/>
            <p14:sldId id="1196"/>
            <p14:sldId id="1197"/>
            <p14:sldId id="1198"/>
            <p14:sldId id="1199"/>
            <p14:sldId id="1200"/>
            <p14:sldId id="1201"/>
            <p14:sldId id="1202"/>
            <p14:sldId id="1203"/>
            <p14:sldId id="1204"/>
            <p14:sldId id="1205"/>
            <p14:sldId id="1206"/>
            <p14:sldId id="1207"/>
            <p14:sldId id="1208"/>
            <p14:sldId id="1209"/>
            <p14:sldId id="1210"/>
            <p14:sldId id="1211"/>
            <p14:sldId id="1212"/>
            <p14:sldId id="1213"/>
            <p14:sldId id="1214"/>
            <p14:sldId id="1215"/>
            <p14:sldId id="1216"/>
            <p14:sldId id="1217"/>
            <p14:sldId id="1218"/>
            <p14:sldId id="1219"/>
            <p14:sldId id="1220"/>
            <p14:sldId id="1221"/>
            <p14:sldId id="1222"/>
            <p14:sldId id="1223"/>
            <p14:sldId id="1224"/>
            <p14:sldId id="1225"/>
            <p14:sldId id="1226"/>
            <p14:sldId id="1227"/>
            <p14:sldId id="1228"/>
            <p14:sldId id="1229"/>
            <p14:sldId id="1230"/>
            <p14:sldId id="1231"/>
            <p14:sldId id="1232"/>
            <p14:sldId id="1233"/>
            <p14:sldId id="1234"/>
            <p14:sldId id="1235"/>
            <p14:sldId id="1236"/>
            <p14:sldId id="1237"/>
            <p14:sldId id="1238"/>
            <p14:sldId id="1239"/>
            <p14:sldId id="1240"/>
            <p14:sldId id="1241"/>
            <p14:sldId id="1242"/>
            <p14:sldId id="1243"/>
            <p14:sldId id="1244"/>
            <p14:sldId id="1245"/>
            <p14:sldId id="1246"/>
            <p14:sldId id="1247"/>
            <p14:sldId id="1248"/>
            <p14:sldId id="1249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59"/>
            <p14:sldId id="1260"/>
            <p14:sldId id="1261"/>
            <p14:sldId id="1262"/>
            <p14:sldId id="1263"/>
            <p14:sldId id="1264"/>
            <p14:sldId id="1265"/>
            <p14:sldId id="1266"/>
            <p14:sldId id="1267"/>
            <p14:sldId id="1268"/>
            <p14:sldId id="1269"/>
            <p14:sldId id="1270"/>
            <p14:sldId id="1271"/>
            <p14:sldId id="1272"/>
            <p14:sldId id="1273"/>
            <p14:sldId id="1274"/>
            <p14:sldId id="1275"/>
            <p14:sldId id="1276"/>
            <p14:sldId id="1277"/>
            <p14:sldId id="1278"/>
            <p14:sldId id="1279"/>
            <p14:sldId id="1280"/>
            <p14:sldId id="1281"/>
            <p14:sldId id="1282"/>
            <p14:sldId id="1283"/>
            <p14:sldId id="1284"/>
            <p14:sldId id="1285"/>
            <p14:sldId id="1286"/>
            <p14:sldId id="1287"/>
            <p14:sldId id="1288"/>
            <p14:sldId id="1289"/>
            <p14:sldId id="1290"/>
            <p14:sldId id="1291"/>
            <p14:sldId id="1292"/>
            <p14:sldId id="1293"/>
            <p14:sldId id="1294"/>
            <p14:sldId id="1295"/>
            <p14:sldId id="1296"/>
            <p14:sldId id="1297"/>
            <p14:sldId id="1298"/>
            <p14:sldId id="1299"/>
            <p14:sldId id="1300"/>
            <p14:sldId id="1301"/>
            <p14:sldId id="1302"/>
            <p14:sldId id="1303"/>
            <p14:sldId id="1304"/>
            <p14:sldId id="1305"/>
            <p14:sldId id="1306"/>
            <p14:sldId id="1307"/>
            <p14:sldId id="1308"/>
            <p14:sldId id="1309"/>
            <p14:sldId id="1310"/>
            <p14:sldId id="1311"/>
            <p14:sldId id="1312"/>
            <p14:sldId id="1313"/>
            <p14:sldId id="1314"/>
            <p14:sldId id="1315"/>
            <p14:sldId id="1316"/>
            <p14:sldId id="1317"/>
            <p14:sldId id="1318"/>
            <p14:sldId id="1319"/>
            <p14:sldId id="1320"/>
            <p14:sldId id="1321"/>
            <p14:sldId id="1322"/>
            <p14:sldId id="1323"/>
            <p14:sldId id="1324"/>
            <p14:sldId id="1325"/>
            <p14:sldId id="1326"/>
            <p14:sldId id="1327"/>
            <p14:sldId id="1328"/>
            <p14:sldId id="1329"/>
            <p14:sldId id="1330"/>
            <p14:sldId id="1331"/>
            <p14:sldId id="1332"/>
            <p14:sldId id="1333"/>
            <p14:sldId id="1334"/>
            <p14:sldId id="1335"/>
            <p14:sldId id="1336"/>
            <p14:sldId id="1337"/>
            <p14:sldId id="1338"/>
            <p14:sldId id="1339"/>
            <p14:sldId id="1340"/>
            <p14:sldId id="1341"/>
            <p14:sldId id="1342"/>
            <p14:sldId id="1343"/>
            <p14:sldId id="1344"/>
            <p14:sldId id="1345"/>
            <p14:sldId id="1346"/>
            <p14:sldId id="1347"/>
            <p14:sldId id="1348"/>
            <p14:sldId id="1349"/>
            <p14:sldId id="1350"/>
            <p14:sldId id="1351"/>
            <p14:sldId id="1352"/>
            <p14:sldId id="1353"/>
            <p14:sldId id="1354"/>
            <p14:sldId id="1355"/>
            <p14:sldId id="1356"/>
            <p14:sldId id="1357"/>
            <p14:sldId id="1358"/>
            <p14:sldId id="1359"/>
            <p14:sldId id="1360"/>
            <p14:sldId id="1361"/>
            <p14:sldId id="1362"/>
            <p14:sldId id="1363"/>
            <p14:sldId id="1364"/>
            <p14:sldId id="1365"/>
            <p14:sldId id="1366"/>
            <p14:sldId id="1367"/>
            <p14:sldId id="1368"/>
            <p14:sldId id="1369"/>
            <p14:sldId id="1370"/>
            <p14:sldId id="1371"/>
            <p14:sldId id="1372"/>
            <p14:sldId id="1373"/>
            <p14:sldId id="1374"/>
            <p14:sldId id="1375"/>
            <p14:sldId id="1376"/>
            <p14:sldId id="1377"/>
            <p14:sldId id="1378"/>
            <p14:sldId id="1379"/>
            <p14:sldId id="1380"/>
            <p14:sldId id="1381"/>
            <p14:sldId id="1382"/>
            <p14:sldId id="1383"/>
            <p14:sldId id="1384"/>
            <p14:sldId id="1385"/>
            <p14:sldId id="1386"/>
            <p14:sldId id="1387"/>
            <p14:sldId id="1388"/>
            <p14:sldId id="1389"/>
            <p14:sldId id="1390"/>
            <p14:sldId id="1391"/>
            <p14:sldId id="1392"/>
            <p14:sldId id="1393"/>
            <p14:sldId id="1394"/>
            <p14:sldId id="1395"/>
            <p14:sldId id="1396"/>
            <p14:sldId id="1397"/>
            <p14:sldId id="1398"/>
            <p14:sldId id="1399"/>
            <p14:sldId id="1400"/>
            <p14:sldId id="1401"/>
            <p14:sldId id="1402"/>
            <p14:sldId id="1403"/>
            <p14:sldId id="1404"/>
            <p14:sldId id="1405"/>
            <p14:sldId id="1406"/>
            <p14:sldId id="1407"/>
            <p14:sldId id="1408"/>
            <p14:sldId id="1409"/>
            <p14:sldId id="1410"/>
            <p14:sldId id="1411"/>
            <p14:sldId id="1412"/>
            <p14:sldId id="1413"/>
            <p14:sldId id="1414"/>
            <p14:sldId id="1415"/>
            <p14:sldId id="1416"/>
            <p14:sldId id="1417"/>
            <p14:sldId id="1418"/>
            <p14:sldId id="1419"/>
            <p14:sldId id="1420"/>
            <p14:sldId id="1421"/>
            <p14:sldId id="1422"/>
            <p14:sldId id="1423"/>
            <p14:sldId id="1424"/>
            <p14:sldId id="1425"/>
            <p14:sldId id="1426"/>
            <p14:sldId id="1427"/>
            <p14:sldId id="1428"/>
            <p14:sldId id="1429"/>
            <p14:sldId id="1430"/>
            <p14:sldId id="1431"/>
            <p14:sldId id="1432"/>
            <p14:sldId id="1433"/>
            <p14:sldId id="1434"/>
            <p14:sldId id="1435"/>
            <p14:sldId id="1436"/>
            <p14:sldId id="1437"/>
            <p14:sldId id="1438"/>
            <p14:sldId id="1439"/>
            <p14:sldId id="1440"/>
            <p14:sldId id="1441"/>
            <p14:sldId id="1442"/>
            <p14:sldId id="1443"/>
            <p14:sldId id="1444"/>
            <p14:sldId id="1445"/>
            <p14:sldId id="1446"/>
            <p14:sldId id="1447"/>
            <p14:sldId id="1448"/>
            <p14:sldId id="1449"/>
            <p14:sldId id="1450"/>
            <p14:sldId id="1451"/>
            <p14:sldId id="1452"/>
            <p14:sldId id="1453"/>
            <p14:sldId id="1454"/>
            <p14:sldId id="1455"/>
            <p14:sldId id="1456"/>
            <p14:sldId id="1457"/>
            <p14:sldId id="1458"/>
            <p14:sldId id="1459"/>
            <p14:sldId id="1460"/>
            <p14:sldId id="1461"/>
            <p14:sldId id="1462"/>
            <p14:sldId id="1463"/>
            <p14:sldId id="1464"/>
            <p14:sldId id="1465"/>
            <p14:sldId id="1466"/>
            <p14:sldId id="1467"/>
            <p14:sldId id="1468"/>
            <p14:sldId id="1469"/>
            <p14:sldId id="1470"/>
            <p14:sldId id="1471"/>
            <p14:sldId id="1472"/>
            <p14:sldId id="1473"/>
            <p14:sldId id="1474"/>
            <p14:sldId id="1475"/>
            <p14:sldId id="1476"/>
            <p14:sldId id="1477"/>
            <p14:sldId id="1478"/>
            <p14:sldId id="1479"/>
            <p14:sldId id="1480"/>
            <p14:sldId id="1481"/>
            <p14:sldId id="1482"/>
            <p14:sldId id="1483"/>
            <p14:sldId id="1484"/>
            <p14:sldId id="1485"/>
            <p14:sldId id="1486"/>
            <p14:sldId id="1487"/>
            <p14:sldId id="1488"/>
            <p14:sldId id="1489"/>
            <p14:sldId id="1490"/>
            <p14:sldId id="1491"/>
            <p14:sldId id="1492"/>
            <p14:sldId id="1493"/>
            <p14:sldId id="1494"/>
            <p14:sldId id="1495"/>
            <p14:sldId id="1496"/>
            <p14:sldId id="1497"/>
            <p14:sldId id="1498"/>
            <p14:sldId id="1499"/>
            <p14:sldId id="1500"/>
            <p14:sldId id="1501"/>
            <p14:sldId id="1502"/>
            <p14:sldId id="1503"/>
            <p14:sldId id="1504"/>
            <p14:sldId id="1505"/>
            <p14:sldId id="1506"/>
            <p14:sldId id="1507"/>
            <p14:sldId id="1508"/>
            <p14:sldId id="1509"/>
            <p14:sldId id="1510"/>
            <p14:sldId id="1511"/>
            <p14:sldId id="1512"/>
            <p14:sldId id="1513"/>
            <p14:sldId id="1514"/>
            <p14:sldId id="1515"/>
            <p14:sldId id="1516"/>
            <p14:sldId id="1517"/>
            <p14:sldId id="1518"/>
            <p14:sldId id="1519"/>
            <p14:sldId id="1520"/>
            <p14:sldId id="1521"/>
            <p14:sldId id="1522"/>
            <p14:sldId id="1523"/>
            <p14:sldId id="1524"/>
            <p14:sldId id="1525"/>
            <p14:sldId id="1526"/>
            <p14:sldId id="1527"/>
            <p14:sldId id="1528"/>
            <p14:sldId id="1529"/>
            <p14:sldId id="1530"/>
            <p14:sldId id="1531"/>
            <p14:sldId id="1532"/>
            <p14:sldId id="1533"/>
            <p14:sldId id="1534"/>
            <p14:sldId id="1535"/>
            <p14:sldId id="1536"/>
            <p14:sldId id="1537"/>
            <p14:sldId id="1538"/>
            <p14:sldId id="1539"/>
            <p14:sldId id="1540"/>
            <p14:sldId id="1541"/>
            <p14:sldId id="1542"/>
            <p14:sldId id="1543"/>
            <p14:sldId id="1544"/>
            <p14:sldId id="1545"/>
            <p14:sldId id="1546"/>
            <p14:sldId id="1547"/>
            <p14:sldId id="1548"/>
            <p14:sldId id="1549"/>
            <p14:sldId id="1550"/>
            <p14:sldId id="1551"/>
            <p14:sldId id="1552"/>
            <p14:sldId id="1553"/>
            <p14:sldId id="1554"/>
            <p14:sldId id="1555"/>
            <p14:sldId id="1556"/>
            <p14:sldId id="1557"/>
            <p14:sldId id="1558"/>
            <p14:sldId id="1559"/>
            <p14:sldId id="1560"/>
            <p14:sldId id="1561"/>
            <p14:sldId id="1562"/>
            <p14:sldId id="1563"/>
            <p14:sldId id="1564"/>
            <p14:sldId id="1565"/>
            <p14:sldId id="1566"/>
            <p14:sldId id="1567"/>
            <p14:sldId id="1568"/>
            <p14:sldId id="1569"/>
            <p14:sldId id="1570"/>
            <p14:sldId id="1571"/>
            <p14:sldId id="1572"/>
            <p14:sldId id="1573"/>
            <p14:sldId id="1574"/>
            <p14:sldId id="1575"/>
            <p14:sldId id="1576"/>
            <p14:sldId id="1577"/>
            <p14:sldId id="1578"/>
            <p14:sldId id="1579"/>
            <p14:sldId id="1580"/>
            <p14:sldId id="1581"/>
            <p14:sldId id="1582"/>
            <p14:sldId id="1583"/>
            <p14:sldId id="1584"/>
            <p14:sldId id="1585"/>
            <p14:sldId id="1586"/>
            <p14:sldId id="1587"/>
            <p14:sldId id="1588"/>
            <p14:sldId id="1589"/>
            <p14:sldId id="1590"/>
            <p14:sldId id="1591"/>
            <p14:sldId id="1592"/>
            <p14:sldId id="1593"/>
            <p14:sldId id="1594"/>
            <p14:sldId id="1595"/>
            <p14:sldId id="1596"/>
            <p14:sldId id="1597"/>
            <p14:sldId id="1598"/>
            <p14:sldId id="1599"/>
            <p14:sldId id="1600"/>
            <p14:sldId id="1601"/>
            <p14:sldId id="1602"/>
            <p14:sldId id="1603"/>
            <p14:sldId id="1604"/>
            <p14:sldId id="1605"/>
            <p14:sldId id="1606"/>
            <p14:sldId id="1607"/>
            <p14:sldId id="1608"/>
            <p14:sldId id="1609"/>
            <p14:sldId id="1610"/>
            <p14:sldId id="1611"/>
            <p14:sldId id="1612"/>
            <p14:sldId id="1613"/>
            <p14:sldId id="1614"/>
            <p14:sldId id="1615"/>
            <p14:sldId id="1616"/>
            <p14:sldId id="1617"/>
            <p14:sldId id="1618"/>
            <p14:sldId id="1619"/>
            <p14:sldId id="1620"/>
            <p14:sldId id="1621"/>
            <p14:sldId id="1622"/>
            <p14:sldId id="1623"/>
            <p14:sldId id="1624"/>
            <p14:sldId id="1625"/>
            <p14:sldId id="1626"/>
            <p14:sldId id="1627"/>
            <p14:sldId id="1628"/>
            <p14:sldId id="1629"/>
            <p14:sldId id="1630"/>
            <p14:sldId id="1631"/>
            <p14:sldId id="1632"/>
            <p14:sldId id="1633"/>
            <p14:sldId id="1634"/>
            <p14:sldId id="1635"/>
            <p14:sldId id="1636"/>
            <p14:sldId id="1637"/>
            <p14:sldId id="1638"/>
            <p14:sldId id="1639"/>
            <p14:sldId id="1640"/>
            <p14:sldId id="1641"/>
            <p14:sldId id="1642"/>
            <p14:sldId id="1643"/>
            <p14:sldId id="1644"/>
            <p14:sldId id="1645"/>
            <p14:sldId id="1646"/>
            <p14:sldId id="1647"/>
            <p14:sldId id="1648"/>
            <p14:sldId id="1649"/>
            <p14:sldId id="1650"/>
            <p14:sldId id="1651"/>
            <p14:sldId id="1652"/>
            <p14:sldId id="1653"/>
            <p14:sldId id="1654"/>
            <p14:sldId id="1655"/>
            <p14:sldId id="1656"/>
            <p14:sldId id="1657"/>
            <p14:sldId id="1658"/>
            <p14:sldId id="1659"/>
            <p14:sldId id="1660"/>
            <p14:sldId id="1661"/>
            <p14:sldId id="1662"/>
            <p14:sldId id="1663"/>
            <p14:sldId id="1664"/>
            <p14:sldId id="1665"/>
            <p14:sldId id="1666"/>
            <p14:sldId id="1667"/>
            <p14:sldId id="1668"/>
            <p14:sldId id="1669"/>
            <p14:sldId id="1670"/>
            <p14:sldId id="1671"/>
            <p14:sldId id="1672"/>
            <p14:sldId id="1673"/>
            <p14:sldId id="1674"/>
            <p14:sldId id="1675"/>
            <p14:sldId id="1676"/>
            <p14:sldId id="1677"/>
            <p14:sldId id="1678"/>
            <p14:sldId id="1679"/>
            <p14:sldId id="1680"/>
            <p14:sldId id="1681"/>
            <p14:sldId id="1682"/>
            <p14:sldId id="1683"/>
            <p14:sldId id="1684"/>
            <p14:sldId id="1685"/>
            <p14:sldId id="1686"/>
            <p14:sldId id="1687"/>
            <p14:sldId id="1688"/>
            <p14:sldId id="1689"/>
            <p14:sldId id="1690"/>
            <p14:sldId id="1691"/>
            <p14:sldId id="1692"/>
            <p14:sldId id="1693"/>
            <p14:sldId id="1694"/>
            <p14:sldId id="1695"/>
            <p14:sldId id="1696"/>
            <p14:sldId id="1697"/>
            <p14:sldId id="1698"/>
            <p14:sldId id="1699"/>
            <p14:sldId id="1700"/>
            <p14:sldId id="1701"/>
            <p14:sldId id="1702"/>
            <p14:sldId id="1703"/>
            <p14:sldId id="1704"/>
            <p14:sldId id="1705"/>
            <p14:sldId id="1706"/>
            <p14:sldId id="1707"/>
            <p14:sldId id="1708"/>
            <p14:sldId id="1709"/>
            <p14:sldId id="1710"/>
            <p14:sldId id="1711"/>
            <p14:sldId id="1712"/>
            <p14:sldId id="1713"/>
            <p14:sldId id="1714"/>
            <p14:sldId id="1715"/>
            <p14:sldId id="1716"/>
            <p14:sldId id="1717"/>
            <p14:sldId id="1718"/>
            <p14:sldId id="1719"/>
            <p14:sldId id="1720"/>
            <p14:sldId id="1721"/>
            <p14:sldId id="1722"/>
            <p14:sldId id="1723"/>
            <p14:sldId id="1724"/>
            <p14:sldId id="1725"/>
            <p14:sldId id="1726"/>
            <p14:sldId id="1727"/>
            <p14:sldId id="1728"/>
            <p14:sldId id="1729"/>
            <p14:sldId id="1730"/>
            <p14:sldId id="1731"/>
            <p14:sldId id="1732"/>
            <p14:sldId id="1733"/>
            <p14:sldId id="1734"/>
            <p14:sldId id="1735"/>
            <p14:sldId id="1736"/>
            <p14:sldId id="1737"/>
            <p14:sldId id="1738"/>
            <p14:sldId id="1739"/>
            <p14:sldId id="1740"/>
            <p14:sldId id="1741"/>
            <p14:sldId id="1742"/>
            <p14:sldId id="1743"/>
            <p14:sldId id="1744"/>
            <p14:sldId id="1745"/>
            <p14:sldId id="1746"/>
            <p14:sldId id="1747"/>
            <p14:sldId id="1748"/>
            <p14:sldId id="1749"/>
            <p14:sldId id="1750"/>
            <p14:sldId id="1751"/>
            <p14:sldId id="1752"/>
            <p14:sldId id="1753"/>
            <p14:sldId id="1754"/>
            <p14:sldId id="1755"/>
            <p14:sldId id="1756"/>
            <p14:sldId id="1757"/>
            <p14:sldId id="1758"/>
            <p14:sldId id="1759"/>
            <p14:sldId id="1760"/>
            <p14:sldId id="1761"/>
            <p14:sldId id="1762"/>
            <p14:sldId id="1763"/>
            <p14:sldId id="1764"/>
            <p14:sldId id="1765"/>
            <p14:sldId id="1766"/>
            <p14:sldId id="1767"/>
            <p14:sldId id="1768"/>
            <p14:sldId id="1769"/>
            <p14:sldId id="1770"/>
            <p14:sldId id="1771"/>
            <p14:sldId id="1772"/>
            <p14:sldId id="1773"/>
            <p14:sldId id="1774"/>
            <p14:sldId id="1775"/>
            <p14:sldId id="1776"/>
            <p14:sldId id="1777"/>
            <p14:sldId id="1778"/>
            <p14:sldId id="1779"/>
            <p14:sldId id="1780"/>
            <p14:sldId id="1781"/>
            <p14:sldId id="1782"/>
            <p14:sldId id="1783"/>
            <p14:sldId id="1784"/>
            <p14:sldId id="1785"/>
            <p14:sldId id="1786"/>
            <p14:sldId id="1787"/>
            <p14:sldId id="1788"/>
            <p14:sldId id="1789"/>
            <p14:sldId id="1790"/>
            <p14:sldId id="1791"/>
            <p14:sldId id="1792"/>
            <p14:sldId id="1793"/>
            <p14:sldId id="1794"/>
            <p14:sldId id="1795"/>
            <p14:sldId id="1796"/>
            <p14:sldId id="1797"/>
            <p14:sldId id="1798"/>
            <p14:sldId id="1799"/>
            <p14:sldId id="1800"/>
            <p14:sldId id="1801"/>
            <p14:sldId id="1802"/>
            <p14:sldId id="1803"/>
            <p14:sldId id="1804"/>
            <p14:sldId id="1805"/>
            <p14:sldId id="1806"/>
            <p14:sldId id="1807"/>
            <p14:sldId id="1808"/>
            <p14:sldId id="1809"/>
            <p14:sldId id="1810"/>
            <p14:sldId id="1811"/>
            <p14:sldId id="1812"/>
            <p14:sldId id="1813"/>
            <p14:sldId id="1814"/>
            <p14:sldId id="1815"/>
            <p14:sldId id="1816"/>
            <p14:sldId id="1817"/>
            <p14:sldId id="1818"/>
            <p14:sldId id="1819"/>
            <p14:sldId id="1820"/>
            <p14:sldId id="1821"/>
            <p14:sldId id="1822"/>
            <p14:sldId id="1823"/>
            <p14:sldId id="1824"/>
            <p14:sldId id="1825"/>
            <p14:sldId id="1826"/>
            <p14:sldId id="1827"/>
            <p14:sldId id="1828"/>
            <p14:sldId id="1829"/>
            <p14:sldId id="1830"/>
            <p14:sldId id="1831"/>
            <p14:sldId id="1832"/>
            <p14:sldId id="1833"/>
            <p14:sldId id="1834"/>
            <p14:sldId id="1835"/>
            <p14:sldId id="1836"/>
            <p14:sldId id="1837"/>
            <p14:sldId id="1838"/>
            <p14:sldId id="1839"/>
            <p14:sldId id="1840"/>
            <p14:sldId id="1841"/>
            <p14:sldId id="1842"/>
            <p14:sldId id="1843"/>
            <p14:sldId id="1844"/>
            <p14:sldId id="1845"/>
            <p14:sldId id="1846"/>
            <p14:sldId id="1847"/>
            <p14:sldId id="1848"/>
            <p14:sldId id="1849"/>
            <p14:sldId id="1850"/>
            <p14:sldId id="1851"/>
            <p14:sldId id="1852"/>
            <p14:sldId id="1853"/>
            <p14:sldId id="1854"/>
            <p14:sldId id="1855"/>
            <p14:sldId id="1856"/>
            <p14:sldId id="1857"/>
            <p14:sldId id="1858"/>
            <p14:sldId id="1859"/>
            <p14:sldId id="1860"/>
            <p14:sldId id="1861"/>
            <p14:sldId id="1862"/>
            <p14:sldId id="1863"/>
            <p14:sldId id="1864"/>
            <p14:sldId id="1865"/>
            <p14:sldId id="1866"/>
            <p14:sldId id="1867"/>
            <p14:sldId id="1868"/>
            <p14:sldId id="1869"/>
            <p14:sldId id="1870"/>
            <p14:sldId id="1871"/>
            <p14:sldId id="1872"/>
            <p14:sldId id="1873"/>
            <p14:sldId id="1874"/>
            <p14:sldId id="1875"/>
            <p14:sldId id="1876"/>
            <p14:sldId id="1877"/>
            <p14:sldId id="1878"/>
            <p14:sldId id="1879"/>
            <p14:sldId id="1880"/>
            <p14:sldId id="1881"/>
            <p14:sldId id="1882"/>
            <p14:sldId id="1883"/>
            <p14:sldId id="1884"/>
            <p14:sldId id="1885"/>
            <p14:sldId id="1886"/>
            <p14:sldId id="1887"/>
            <p14:sldId id="1888"/>
            <p14:sldId id="1889"/>
            <p14:sldId id="1890"/>
            <p14:sldId id="1891"/>
            <p14:sldId id="1892"/>
            <p14:sldId id="1893"/>
            <p14:sldId id="1894"/>
            <p14:sldId id="1895"/>
            <p14:sldId id="1896"/>
            <p14:sldId id="1897"/>
            <p14:sldId id="1898"/>
            <p14:sldId id="1899"/>
            <p14:sldId id="1900"/>
            <p14:sldId id="1901"/>
            <p14:sldId id="1902"/>
            <p14:sldId id="1903"/>
            <p14:sldId id="1904"/>
            <p14:sldId id="1905"/>
            <p14:sldId id="1906"/>
            <p14:sldId id="1907"/>
            <p14:sldId id="1908"/>
            <p14:sldId id="1909"/>
            <p14:sldId id="1910"/>
            <p14:sldId id="1911"/>
            <p14:sldId id="1912"/>
            <p14:sldId id="1913"/>
            <p14:sldId id="1914"/>
            <p14:sldId id="1915"/>
            <p14:sldId id="1916"/>
            <p14:sldId id="1917"/>
            <p14:sldId id="1918"/>
            <p14:sldId id="1919"/>
            <p14:sldId id="1920"/>
            <p14:sldId id="1921"/>
            <p14:sldId id="1922"/>
            <p14:sldId id="1923"/>
            <p14:sldId id="1924"/>
            <p14:sldId id="1925"/>
            <p14:sldId id="1926"/>
            <p14:sldId id="1927"/>
            <p14:sldId id="1928"/>
            <p14:sldId id="1929"/>
            <p14:sldId id="1930"/>
            <p14:sldId id="1931"/>
            <p14:sldId id="1932"/>
            <p14:sldId id="1933"/>
            <p14:sldId id="1934"/>
            <p14:sldId id="1935"/>
            <p14:sldId id="1936"/>
            <p14:sldId id="1937"/>
            <p14:sldId id="1938"/>
            <p14:sldId id="1939"/>
            <p14:sldId id="1940"/>
            <p14:sldId id="1941"/>
            <p14:sldId id="1942"/>
            <p14:sldId id="1943"/>
            <p14:sldId id="1944"/>
            <p14:sldId id="1945"/>
            <p14:sldId id="1946"/>
            <p14:sldId id="1947"/>
            <p14:sldId id="1948"/>
            <p14:sldId id="1949"/>
            <p14:sldId id="1950"/>
            <p14:sldId id="1951"/>
            <p14:sldId id="1952"/>
            <p14:sldId id="1953"/>
            <p14:sldId id="1954"/>
            <p14:sldId id="1955"/>
            <p14:sldId id="1956"/>
            <p14:sldId id="1957"/>
            <p14:sldId id="1958"/>
            <p14:sldId id="1959"/>
            <p14:sldId id="1960"/>
            <p14:sldId id="1961"/>
            <p14:sldId id="1962"/>
            <p14:sldId id="1963"/>
            <p14:sldId id="1964"/>
            <p14:sldId id="1965"/>
            <p14:sldId id="1966"/>
            <p14:sldId id="1967"/>
            <p14:sldId id="1968"/>
            <p14:sldId id="1969"/>
            <p14:sldId id="1970"/>
            <p14:sldId id="1971"/>
            <p14:sldId id="1972"/>
            <p14:sldId id="1973"/>
            <p14:sldId id="1974"/>
            <p14:sldId id="1975"/>
            <p14:sldId id="1976"/>
            <p14:sldId id="1977"/>
            <p14:sldId id="1978"/>
            <p14:sldId id="1979"/>
            <p14:sldId id="1980"/>
            <p14:sldId id="1981"/>
            <p14:sldId id="1982"/>
            <p14:sldId id="1983"/>
            <p14:sldId id="1984"/>
            <p14:sldId id="1985"/>
            <p14:sldId id="1986"/>
            <p14:sldId id="1987"/>
            <p14:sldId id="1988"/>
            <p14:sldId id="1989"/>
            <p14:sldId id="1990"/>
            <p14:sldId id="1991"/>
            <p14:sldId id="1992"/>
            <p14:sldId id="1993"/>
            <p14:sldId id="1994"/>
            <p14:sldId id="1995"/>
            <p14:sldId id="1996"/>
            <p14:sldId id="1997"/>
            <p14:sldId id="1998"/>
            <p14:sldId id="1999"/>
            <p14:sldId id="2000"/>
            <p14:sldId id="2001"/>
            <p14:sldId id="2002"/>
            <p14:sldId id="2003"/>
            <p14:sldId id="2004"/>
            <p14:sldId id="2005"/>
            <p14:sldId id="2006"/>
            <p14:sldId id="2007"/>
            <p14:sldId id="2008"/>
            <p14:sldId id="2009"/>
            <p14:sldId id="2010"/>
            <p14:sldId id="2011"/>
            <p14:sldId id="2012"/>
            <p14:sldId id="2013"/>
            <p14:sldId id="2014"/>
            <p14:sldId id="2015"/>
            <p14:sldId id="2016"/>
            <p14:sldId id="2017"/>
            <p14:sldId id="2018"/>
            <p14:sldId id="2019"/>
            <p14:sldId id="2020"/>
            <p14:sldId id="2021"/>
            <p14:sldId id="2022"/>
            <p14:sldId id="2023"/>
            <p14:sldId id="2024"/>
            <p14:sldId id="2025"/>
            <p14:sldId id="2026"/>
            <p14:sldId id="2027"/>
            <p14:sldId id="2028"/>
            <p14:sldId id="2029"/>
            <p14:sldId id="2030"/>
            <p14:sldId id="2031"/>
            <p14:sldId id="2032"/>
            <p14:sldId id="2033"/>
            <p14:sldId id="2034"/>
            <p14:sldId id="2035"/>
            <p14:sldId id="2036"/>
            <p14:sldId id="2037"/>
            <p14:sldId id="2038"/>
            <p14:sldId id="2039"/>
            <p14:sldId id="2040"/>
            <p14:sldId id="2041"/>
            <p14:sldId id="2042"/>
            <p14:sldId id="2043"/>
            <p14:sldId id="2044"/>
            <p14:sldId id="2045"/>
            <p14:sldId id="2046"/>
            <p14:sldId id="2047"/>
            <p14:sldId id="2048"/>
            <p14:sldId id="2049"/>
            <p14:sldId id="2050"/>
            <p14:sldId id="2051"/>
            <p14:sldId id="2052"/>
            <p14:sldId id="2053"/>
            <p14:sldId id="2054"/>
            <p14:sldId id="2055"/>
            <p14:sldId id="2056"/>
            <p14:sldId id="2057"/>
            <p14:sldId id="2058"/>
            <p14:sldId id="2059"/>
            <p14:sldId id="2060"/>
            <p14:sldId id="2061"/>
            <p14:sldId id="2062"/>
            <p14:sldId id="2063"/>
            <p14:sldId id="2064"/>
            <p14:sldId id="2065"/>
            <p14:sldId id="2066"/>
            <p14:sldId id="2067"/>
            <p14:sldId id="2068"/>
            <p14:sldId id="2069"/>
            <p14:sldId id="2070"/>
            <p14:sldId id="2071"/>
            <p14:sldId id="2072"/>
            <p14:sldId id="2073"/>
            <p14:sldId id="2074"/>
            <p14:sldId id="2075"/>
            <p14:sldId id="2076"/>
            <p14:sldId id="2077"/>
            <p14:sldId id="2078"/>
            <p14:sldId id="2079"/>
            <p14:sldId id="2080"/>
            <p14:sldId id="2081"/>
            <p14:sldId id="2082"/>
            <p14:sldId id="2083"/>
            <p14:sldId id="2084"/>
            <p14:sldId id="2085"/>
            <p14:sldId id="2086"/>
            <p14:sldId id="2087"/>
            <p14:sldId id="2088"/>
            <p14:sldId id="2089"/>
            <p14:sldId id="2090"/>
            <p14:sldId id="2091"/>
            <p14:sldId id="2092"/>
            <p14:sldId id="2093"/>
            <p14:sldId id="2094"/>
            <p14:sldId id="2095"/>
            <p14:sldId id="2096"/>
            <p14:sldId id="2097"/>
            <p14:sldId id="2098"/>
            <p14:sldId id="2099"/>
            <p14:sldId id="2100"/>
            <p14:sldId id="2101"/>
            <p14:sldId id="2102"/>
            <p14:sldId id="2103"/>
            <p14:sldId id="2104"/>
            <p14:sldId id="2105"/>
            <p14:sldId id="2106"/>
            <p14:sldId id="2107"/>
            <p14:sldId id="2108"/>
            <p14:sldId id="2109"/>
            <p14:sldId id="2110"/>
            <p14:sldId id="2111"/>
            <p14:sldId id="2112"/>
            <p14:sldId id="2113"/>
            <p14:sldId id="2114"/>
            <p14:sldId id="2115"/>
            <p14:sldId id="2116"/>
            <p14:sldId id="2117"/>
            <p14:sldId id="2118"/>
            <p14:sldId id="2119"/>
            <p14:sldId id="2120"/>
            <p14:sldId id="2121"/>
            <p14:sldId id="2122"/>
            <p14:sldId id="2123"/>
            <p14:sldId id="2124"/>
            <p14:sldId id="2125"/>
            <p14:sldId id="2126"/>
            <p14:sldId id="2127"/>
            <p14:sldId id="2128"/>
            <p14:sldId id="2129"/>
            <p14:sldId id="2130"/>
            <p14:sldId id="2131"/>
            <p14:sldId id="2132"/>
            <p14:sldId id="2133"/>
            <p14:sldId id="2134"/>
            <p14:sldId id="2135"/>
            <p14:sldId id="2136"/>
            <p14:sldId id="2137"/>
            <p14:sldId id="2138"/>
            <p14:sldId id="2139"/>
            <p14:sldId id="2140"/>
            <p14:sldId id="2141"/>
            <p14:sldId id="2142"/>
            <p14:sldId id="2143"/>
            <p14:sldId id="2144"/>
            <p14:sldId id="2145"/>
            <p14:sldId id="2146"/>
            <p14:sldId id="2147"/>
            <p14:sldId id="2148"/>
            <p14:sldId id="2149"/>
            <p14:sldId id="2150"/>
            <p14:sldId id="2151"/>
            <p14:sldId id="2152"/>
            <p14:sldId id="2153"/>
            <p14:sldId id="2154"/>
            <p14:sldId id="2155"/>
            <p14:sldId id="2156"/>
            <p14:sldId id="2157"/>
            <p14:sldId id="2158"/>
            <p14:sldId id="2159"/>
            <p14:sldId id="2160"/>
            <p14:sldId id="2161"/>
            <p14:sldId id="2162"/>
            <p14:sldId id="2163"/>
            <p14:sldId id="2164"/>
            <p14:sldId id="2165"/>
            <p14:sldId id="2166"/>
            <p14:sldId id="2167"/>
            <p14:sldId id="2168"/>
            <p14:sldId id="2169"/>
            <p14:sldId id="2170"/>
            <p14:sldId id="2171"/>
            <p14:sldId id="2172"/>
            <p14:sldId id="2173"/>
            <p14:sldId id="2174"/>
            <p14:sldId id="2175"/>
            <p14:sldId id="2176"/>
            <p14:sldId id="2177"/>
            <p14:sldId id="2178"/>
            <p14:sldId id="2179"/>
            <p14:sldId id="2180"/>
            <p14:sldId id="2181"/>
            <p14:sldId id="2182"/>
            <p14:sldId id="2183"/>
            <p14:sldId id="2184"/>
            <p14:sldId id="2185"/>
            <p14:sldId id="2186"/>
            <p14:sldId id="2187"/>
            <p14:sldId id="2188"/>
            <p14:sldId id="2189"/>
            <p14:sldId id="2190"/>
            <p14:sldId id="2191"/>
            <p14:sldId id="2192"/>
            <p14:sldId id="2193"/>
            <p14:sldId id="2194"/>
            <p14:sldId id="2195"/>
            <p14:sldId id="2196"/>
            <p14:sldId id="2197"/>
            <p14:sldId id="2198"/>
            <p14:sldId id="2199"/>
            <p14:sldId id="2200"/>
            <p14:sldId id="2201"/>
            <p14:sldId id="2202"/>
            <p14:sldId id="2203"/>
            <p14:sldId id="2204"/>
            <p14:sldId id="2205"/>
            <p14:sldId id="2206"/>
            <p14:sldId id="2207"/>
            <p14:sldId id="2208"/>
            <p14:sldId id="2209"/>
            <p14:sldId id="2210"/>
            <p14:sldId id="2211"/>
            <p14:sldId id="2212"/>
            <p14:sldId id="2213"/>
            <p14:sldId id="2214"/>
            <p14:sldId id="2215"/>
            <p14:sldId id="2216"/>
            <p14:sldId id="2217"/>
            <p14:sldId id="2218"/>
            <p14:sldId id="2219"/>
            <p14:sldId id="2220"/>
            <p14:sldId id="2221"/>
            <p14:sldId id="2222"/>
            <p14:sldId id="2223"/>
            <p14:sldId id="2224"/>
            <p14:sldId id="2225"/>
            <p14:sldId id="2226"/>
            <p14:sldId id="2227"/>
            <p14:sldId id="2228"/>
            <p14:sldId id="2229"/>
            <p14:sldId id="2230"/>
            <p14:sldId id="2231"/>
            <p14:sldId id="2232"/>
            <p14:sldId id="2233"/>
            <p14:sldId id="2234"/>
            <p14:sldId id="2235"/>
            <p14:sldId id="2236"/>
            <p14:sldId id="2237"/>
            <p14:sldId id="2238"/>
            <p14:sldId id="2239"/>
            <p14:sldId id="2240"/>
            <p14:sldId id="2241"/>
            <p14:sldId id="2242"/>
            <p14:sldId id="2243"/>
            <p14:sldId id="2244"/>
            <p14:sldId id="2245"/>
            <p14:sldId id="2246"/>
            <p14:sldId id="2247"/>
            <p14:sldId id="2248"/>
            <p14:sldId id="2249"/>
            <p14:sldId id="2250"/>
            <p14:sldId id="2251"/>
            <p14:sldId id="2252"/>
            <p14:sldId id="2253"/>
            <p14:sldId id="2254"/>
            <p14:sldId id="2255"/>
            <p14:sldId id="2256"/>
            <p14:sldId id="2257"/>
            <p14:sldId id="2258"/>
            <p14:sldId id="2259"/>
            <p14:sldId id="2260"/>
            <p14:sldId id="2261"/>
            <p14:sldId id="2262"/>
            <p14:sldId id="2263"/>
            <p14:sldId id="2264"/>
            <p14:sldId id="2265"/>
            <p14:sldId id="2266"/>
            <p14:sldId id="2267"/>
            <p14:sldId id="2268"/>
            <p14:sldId id="2269"/>
            <p14:sldId id="2270"/>
            <p14:sldId id="2271"/>
            <p14:sldId id="2272"/>
            <p14:sldId id="2273"/>
            <p14:sldId id="2274"/>
            <p14:sldId id="2275"/>
            <p14:sldId id="2276"/>
            <p14:sldId id="2277"/>
            <p14:sldId id="2278"/>
            <p14:sldId id="2279"/>
            <p14:sldId id="2280"/>
            <p14:sldId id="2281"/>
            <p14:sldId id="2282"/>
            <p14:sldId id="2283"/>
            <p14:sldId id="2284"/>
            <p14:sldId id="2285"/>
            <p14:sldId id="2286"/>
            <p14:sldId id="2287"/>
            <p14:sldId id="2288"/>
            <p14:sldId id="2289"/>
            <p14:sldId id="2290"/>
            <p14:sldId id="2291"/>
            <p14:sldId id="2292"/>
            <p14:sldId id="2293"/>
            <p14:sldId id="2294"/>
            <p14:sldId id="2295"/>
            <p14:sldId id="2296"/>
            <p14:sldId id="2297"/>
            <p14:sldId id="2298"/>
            <p14:sldId id="2299"/>
            <p14:sldId id="2300"/>
            <p14:sldId id="2301"/>
            <p14:sldId id="2302"/>
            <p14:sldId id="2303"/>
            <p14:sldId id="2304"/>
            <p14:sldId id="2305"/>
            <p14:sldId id="2306"/>
            <p14:sldId id="2307"/>
            <p14:sldId id="2308"/>
            <p14:sldId id="2309"/>
            <p14:sldId id="2310"/>
            <p14:sldId id="2311"/>
            <p14:sldId id="2312"/>
            <p14:sldId id="2313"/>
            <p14:sldId id="2314"/>
            <p14:sldId id="2315"/>
            <p14:sldId id="2316"/>
            <p14:sldId id="2317"/>
            <p14:sldId id="2318"/>
            <p14:sldId id="2319"/>
            <p14:sldId id="2320"/>
            <p14:sldId id="2321"/>
            <p14:sldId id="2322"/>
            <p14:sldId id="2323"/>
            <p14:sldId id="2324"/>
            <p14:sldId id="2325"/>
            <p14:sldId id="2326"/>
            <p14:sldId id="2327"/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80206-555A-454B-AAA7-1C34B6CDE64C}" v="1" dt="2020-02-11T00:12:42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06" autoAdjust="0"/>
    <p:restoredTop sz="94690"/>
  </p:normalViewPr>
  <p:slideViewPr>
    <p:cSldViewPr snapToGrid="0">
      <p:cViewPr varScale="1">
        <p:scale>
          <a:sx n="99" d="100"/>
          <a:sy n="99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684" Type="http://schemas.openxmlformats.org/officeDocument/2006/relationships/slide" Target="slides/slide1683.xml"/><Relationship Id="rId1891" Type="http://schemas.openxmlformats.org/officeDocument/2006/relationships/slide" Target="slides/slide1890.xml"/><Relationship Id="rId707" Type="http://schemas.openxmlformats.org/officeDocument/2006/relationships/slide" Target="slides/slide706.xml"/><Relationship Id="rId914" Type="http://schemas.openxmlformats.org/officeDocument/2006/relationships/slide" Target="slides/slide913.xml"/><Relationship Id="rId1337" Type="http://schemas.openxmlformats.org/officeDocument/2006/relationships/slide" Target="slides/slide1336.xml"/><Relationship Id="rId1544" Type="http://schemas.openxmlformats.org/officeDocument/2006/relationships/slide" Target="slides/slide1543.xml"/><Relationship Id="rId1751" Type="http://schemas.openxmlformats.org/officeDocument/2006/relationships/slide" Target="slides/slide1750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1611" Type="http://schemas.openxmlformats.org/officeDocument/2006/relationships/slide" Target="slides/slide1610.xml"/><Relationship Id="rId497" Type="http://schemas.openxmlformats.org/officeDocument/2006/relationships/slide" Target="slides/slide496.xml"/><Relationship Id="rId357" Type="http://schemas.openxmlformats.org/officeDocument/2006/relationships/slide" Target="slides/slide356.xml"/><Relationship Id="rId1194" Type="http://schemas.openxmlformats.org/officeDocument/2006/relationships/slide" Target="slides/slide1193.xml"/><Relationship Id="rId2038" Type="http://schemas.openxmlformats.org/officeDocument/2006/relationships/slide" Target="slides/slide2037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729" Type="http://schemas.openxmlformats.org/officeDocument/2006/relationships/slide" Target="slides/slide728.xml"/><Relationship Id="rId1054" Type="http://schemas.openxmlformats.org/officeDocument/2006/relationships/slide" Target="slides/slide1053.xml"/><Relationship Id="rId1261" Type="http://schemas.openxmlformats.org/officeDocument/2006/relationships/slide" Target="slides/slide1260.xml"/><Relationship Id="rId1359" Type="http://schemas.openxmlformats.org/officeDocument/2006/relationships/slide" Target="slides/slide1358.xml"/><Relationship Id="rId936" Type="http://schemas.openxmlformats.org/officeDocument/2006/relationships/slide" Target="slides/slide935.xml"/><Relationship Id="rId1121" Type="http://schemas.openxmlformats.org/officeDocument/2006/relationships/slide" Target="slides/slide1120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1938" Type="http://schemas.openxmlformats.org/officeDocument/2006/relationships/slide" Target="slides/slide1937.xml"/><Relationship Id="rId281" Type="http://schemas.openxmlformats.org/officeDocument/2006/relationships/slide" Target="slides/slide280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7" Type="http://schemas.openxmlformats.org/officeDocument/2006/relationships/slide" Target="slides/slide6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958" Type="http://schemas.openxmlformats.org/officeDocument/2006/relationships/slide" Target="slides/slide957.xml"/><Relationship Id="rId1143" Type="http://schemas.openxmlformats.org/officeDocument/2006/relationships/slide" Target="slides/slide1142.xml"/><Relationship Id="rId1588" Type="http://schemas.openxmlformats.org/officeDocument/2006/relationships/slide" Target="slides/slide1587.xml"/><Relationship Id="rId1795" Type="http://schemas.openxmlformats.org/officeDocument/2006/relationships/slide" Target="slides/slide1794.xml"/><Relationship Id="rId87" Type="http://schemas.openxmlformats.org/officeDocument/2006/relationships/slide" Target="slides/slide86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818" Type="http://schemas.openxmlformats.org/officeDocument/2006/relationships/slide" Target="slides/slide817.xml"/><Relationship Id="rId1350" Type="http://schemas.openxmlformats.org/officeDocument/2006/relationships/slide" Target="slides/slide1349.xml"/><Relationship Id="rId1448" Type="http://schemas.openxmlformats.org/officeDocument/2006/relationships/slide" Target="slides/slide1447.xml"/><Relationship Id="rId1655" Type="http://schemas.openxmlformats.org/officeDocument/2006/relationships/slide" Target="slides/slide1654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1308" Type="http://schemas.openxmlformats.org/officeDocument/2006/relationships/slide" Target="slides/slide1307.xml"/><Relationship Id="rId1862" Type="http://schemas.openxmlformats.org/officeDocument/2006/relationships/slide" Target="slides/slide1861.xml"/><Relationship Id="rId1515" Type="http://schemas.openxmlformats.org/officeDocument/2006/relationships/slide" Target="slides/slide1514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230" Type="http://schemas.openxmlformats.org/officeDocument/2006/relationships/slide" Target="slides/slide229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742" Type="http://schemas.openxmlformats.org/officeDocument/2006/relationships/slide" Target="slides/slide741.xml"/><Relationship Id="rId1165" Type="http://schemas.openxmlformats.org/officeDocument/2006/relationships/slide" Target="slides/slide1164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602" Type="http://schemas.openxmlformats.org/officeDocument/2006/relationships/slide" Target="slides/slide601.xml"/><Relationship Id="rId1025" Type="http://schemas.openxmlformats.org/officeDocument/2006/relationships/slide" Target="slides/slide1024.xml"/><Relationship Id="rId1232" Type="http://schemas.openxmlformats.org/officeDocument/2006/relationships/slide" Target="slides/slide1231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185" Type="http://schemas.openxmlformats.org/officeDocument/2006/relationships/slide" Target="slides/slide184.xml"/><Relationship Id="rId1811" Type="http://schemas.openxmlformats.org/officeDocument/2006/relationships/slide" Target="slides/slide1810.xml"/><Relationship Id="rId1909" Type="http://schemas.openxmlformats.org/officeDocument/2006/relationships/slide" Target="slides/slide1908.xml"/><Relationship Id="rId392" Type="http://schemas.openxmlformats.org/officeDocument/2006/relationships/slide" Target="slides/slide391.xml"/><Relationship Id="rId697" Type="http://schemas.openxmlformats.org/officeDocument/2006/relationships/slide" Target="slides/slide696.xml"/><Relationship Id="rId2073" Type="http://schemas.openxmlformats.org/officeDocument/2006/relationships/slide" Target="slides/slide2072.xml"/><Relationship Id="rId252" Type="http://schemas.openxmlformats.org/officeDocument/2006/relationships/slide" Target="slides/slide251.xml"/><Relationship Id="rId1187" Type="http://schemas.openxmlformats.org/officeDocument/2006/relationships/slide" Target="slides/slide1186.xml"/><Relationship Id="rId112" Type="http://schemas.openxmlformats.org/officeDocument/2006/relationships/slide" Target="slides/slide111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929" Type="http://schemas.openxmlformats.org/officeDocument/2006/relationships/slide" Target="slides/slide928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1559" Type="http://schemas.openxmlformats.org/officeDocument/2006/relationships/slide" Target="slides/slide1558.xml"/><Relationship Id="rId1766" Type="http://schemas.openxmlformats.org/officeDocument/2006/relationships/slide" Target="slides/slide1765.xml"/><Relationship Id="rId1973" Type="http://schemas.openxmlformats.org/officeDocument/2006/relationships/slide" Target="slides/slide1972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626" Type="http://schemas.openxmlformats.org/officeDocument/2006/relationships/slide" Target="slides/slide1625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134" Type="http://schemas.openxmlformats.org/officeDocument/2006/relationships/slide" Target="slides/slide133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993" Type="http://schemas.openxmlformats.org/officeDocument/2006/relationships/slide" Target="slides/slide992.xml"/><Relationship Id="rId341" Type="http://schemas.openxmlformats.org/officeDocument/2006/relationships/slide" Target="slides/slide340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1069" Type="http://schemas.openxmlformats.org/officeDocument/2006/relationships/slide" Target="slides/slide1068.xml"/><Relationship Id="rId1276" Type="http://schemas.openxmlformats.org/officeDocument/2006/relationships/slide" Target="slides/slide1275.xml"/><Relationship Id="rId1483" Type="http://schemas.openxmlformats.org/officeDocument/2006/relationships/slide" Target="slides/slide1482.xml"/><Relationship Id="rId2022" Type="http://schemas.openxmlformats.org/officeDocument/2006/relationships/slide" Target="slides/slide2021.xml"/><Relationship Id="rId201" Type="http://schemas.openxmlformats.org/officeDocument/2006/relationships/slide" Target="slides/slide200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1690" Type="http://schemas.openxmlformats.org/officeDocument/2006/relationships/slide" Target="slides/slide1689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713" Type="http://schemas.openxmlformats.org/officeDocument/2006/relationships/slide" Target="slides/slide712.xml"/><Relationship Id="rId920" Type="http://schemas.openxmlformats.org/officeDocument/2006/relationships/slide" Target="slides/slide919.xml"/><Relationship Id="rId1343" Type="http://schemas.openxmlformats.org/officeDocument/2006/relationships/slide" Target="slides/slide1342.xml"/><Relationship Id="rId1550" Type="http://schemas.openxmlformats.org/officeDocument/2006/relationships/slide" Target="slides/slide1549.xml"/><Relationship Id="rId1648" Type="http://schemas.openxmlformats.org/officeDocument/2006/relationships/slide" Target="slides/slide1647.xml"/><Relationship Id="rId1203" Type="http://schemas.openxmlformats.org/officeDocument/2006/relationships/slide" Target="slides/slide1202.xml"/><Relationship Id="rId1410" Type="http://schemas.openxmlformats.org/officeDocument/2006/relationships/slide" Target="slides/slide1409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296" Type="http://schemas.openxmlformats.org/officeDocument/2006/relationships/slide" Target="slides/slide295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044" Type="http://schemas.openxmlformats.org/officeDocument/2006/relationships/slide" Target="slides/slide2043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060" Type="http://schemas.openxmlformats.org/officeDocument/2006/relationships/slide" Target="slides/slide1059.xml"/><Relationship Id="rId1298" Type="http://schemas.openxmlformats.org/officeDocument/2006/relationships/slide" Target="slides/slide1297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1877" Type="http://schemas.openxmlformats.org/officeDocument/2006/relationships/slide" Target="slides/slide1876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1737" Type="http://schemas.openxmlformats.org/officeDocument/2006/relationships/slide" Target="slides/slide1736.xml"/><Relationship Id="rId1944" Type="http://schemas.openxmlformats.org/officeDocument/2006/relationships/slide" Target="slides/slide1943.xml"/><Relationship Id="rId29" Type="http://schemas.openxmlformats.org/officeDocument/2006/relationships/slide" Target="slides/slide28.xml"/><Relationship Id="rId178" Type="http://schemas.openxmlformats.org/officeDocument/2006/relationships/slide" Target="slides/slide177.xml"/><Relationship Id="rId1804" Type="http://schemas.openxmlformats.org/officeDocument/2006/relationships/slide" Target="slides/slide1803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897" Type="http://schemas.openxmlformats.org/officeDocument/2006/relationships/slide" Target="slides/slide896.xml"/><Relationship Id="rId1082" Type="http://schemas.openxmlformats.org/officeDocument/2006/relationships/slide" Target="slides/slide1081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757" Type="http://schemas.openxmlformats.org/officeDocument/2006/relationships/slide" Target="slides/slide756.xml"/><Relationship Id="rId964" Type="http://schemas.openxmlformats.org/officeDocument/2006/relationships/slide" Target="slides/slide963.xml"/><Relationship Id="rId1387" Type="http://schemas.openxmlformats.org/officeDocument/2006/relationships/slide" Target="slides/slide1386.xml"/><Relationship Id="rId1594" Type="http://schemas.openxmlformats.org/officeDocument/2006/relationships/slide" Target="slides/slide1593.xml"/><Relationship Id="rId93" Type="http://schemas.openxmlformats.org/officeDocument/2006/relationships/slide" Target="slides/slide92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1247" Type="http://schemas.openxmlformats.org/officeDocument/2006/relationships/slide" Target="slides/slide1246.xml"/><Relationship Id="rId1454" Type="http://schemas.openxmlformats.org/officeDocument/2006/relationships/slide" Target="slides/slide1453.xml"/><Relationship Id="rId1661" Type="http://schemas.openxmlformats.org/officeDocument/2006/relationships/slide" Target="slides/slide1660.xml"/><Relationship Id="rId1899" Type="http://schemas.openxmlformats.org/officeDocument/2006/relationships/slide" Target="slides/slide1898.xml"/><Relationship Id="rId1107" Type="http://schemas.openxmlformats.org/officeDocument/2006/relationships/slide" Target="slides/slide1106.xml"/><Relationship Id="rId1314" Type="http://schemas.openxmlformats.org/officeDocument/2006/relationships/slide" Target="slides/slide1313.xml"/><Relationship Id="rId1521" Type="http://schemas.openxmlformats.org/officeDocument/2006/relationships/slide" Target="slides/slide1520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20" Type="http://schemas.openxmlformats.org/officeDocument/2006/relationships/slide" Target="slides/slide19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639" Type="http://schemas.openxmlformats.org/officeDocument/2006/relationships/slide" Target="slides/slide638.xml"/><Relationship Id="rId1171" Type="http://schemas.openxmlformats.org/officeDocument/2006/relationships/slide" Target="slides/slide1170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2015" Type="http://schemas.openxmlformats.org/officeDocument/2006/relationships/slide" Target="slides/slide2014.xml"/><Relationship Id="rId401" Type="http://schemas.openxmlformats.org/officeDocument/2006/relationships/slide" Target="slides/slide400.xml"/><Relationship Id="rId846" Type="http://schemas.openxmlformats.org/officeDocument/2006/relationships/slide" Target="slides/slide845.xml"/><Relationship Id="rId1031" Type="http://schemas.openxmlformats.org/officeDocument/2006/relationships/slide" Target="slides/slide1030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1988" Type="http://schemas.openxmlformats.org/officeDocument/2006/relationships/slide" Target="slides/slide1987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1848" Type="http://schemas.openxmlformats.org/officeDocument/2006/relationships/slide" Target="slides/slide1847.xml"/><Relationship Id="rId191" Type="http://schemas.openxmlformats.org/officeDocument/2006/relationships/slide" Target="slides/slide190.xml"/><Relationship Id="rId1708" Type="http://schemas.openxmlformats.org/officeDocument/2006/relationships/slide" Target="slides/slide1707.xml"/><Relationship Id="rId1915" Type="http://schemas.openxmlformats.org/officeDocument/2006/relationships/slide" Target="slides/slide1914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868" Type="http://schemas.openxmlformats.org/officeDocument/2006/relationships/slide" Target="slides/slide867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1498" Type="http://schemas.openxmlformats.org/officeDocument/2006/relationships/slide" Target="slides/slide1497.xml"/><Relationship Id="rId630" Type="http://schemas.openxmlformats.org/officeDocument/2006/relationships/slide" Target="slides/slide629.xml"/><Relationship Id="rId728" Type="http://schemas.openxmlformats.org/officeDocument/2006/relationships/slide" Target="slides/slide727.xml"/><Relationship Id="rId935" Type="http://schemas.openxmlformats.org/officeDocument/2006/relationships/slide" Target="slides/slide934.xml"/><Relationship Id="rId1358" Type="http://schemas.openxmlformats.org/officeDocument/2006/relationships/slide" Target="slides/slide1357.xml"/><Relationship Id="rId1565" Type="http://schemas.openxmlformats.org/officeDocument/2006/relationships/slide" Target="slides/slide1564.xml"/><Relationship Id="rId1772" Type="http://schemas.openxmlformats.org/officeDocument/2006/relationships/slide" Target="slides/slide1771.xml"/><Relationship Id="rId64" Type="http://schemas.openxmlformats.org/officeDocument/2006/relationships/slide" Target="slides/slide63.xml"/><Relationship Id="rId1120" Type="http://schemas.openxmlformats.org/officeDocument/2006/relationships/slide" Target="slides/slide1119.xml"/><Relationship Id="rId1218" Type="http://schemas.openxmlformats.org/officeDocument/2006/relationships/slide" Target="slides/slide1217.xml"/><Relationship Id="rId1425" Type="http://schemas.openxmlformats.org/officeDocument/2006/relationships/slide" Target="slides/slide1424.xml"/><Relationship Id="rId1632" Type="http://schemas.openxmlformats.org/officeDocument/2006/relationships/slide" Target="slides/slide1631.xml"/><Relationship Id="rId1937" Type="http://schemas.openxmlformats.org/officeDocument/2006/relationships/slide" Target="slides/slide1936.xml"/><Relationship Id="rId280" Type="http://schemas.openxmlformats.org/officeDocument/2006/relationships/slide" Target="slides/slide279.xml"/><Relationship Id="rId140" Type="http://schemas.openxmlformats.org/officeDocument/2006/relationships/slide" Target="slides/slide139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957" Type="http://schemas.openxmlformats.org/officeDocument/2006/relationships/slide" Target="slides/slide956.xml"/><Relationship Id="rId1142" Type="http://schemas.openxmlformats.org/officeDocument/2006/relationships/slide" Target="slides/slide1141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002" Type="http://schemas.openxmlformats.org/officeDocument/2006/relationships/slide" Target="slides/slide1001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959" Type="http://schemas.openxmlformats.org/officeDocument/2006/relationships/slide" Target="slides/slide1958.xml"/><Relationship Id="rId13" Type="http://schemas.openxmlformats.org/officeDocument/2006/relationships/slide" Target="slides/slide12.xml"/><Relationship Id="rId1819" Type="http://schemas.openxmlformats.org/officeDocument/2006/relationships/slide" Target="slides/slide1818.xml"/><Relationship Id="rId162" Type="http://schemas.openxmlformats.org/officeDocument/2006/relationships/slide" Target="slides/slide161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050" Type="http://schemas.openxmlformats.org/officeDocument/2006/relationships/slide" Target="slides/slide2049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979" Type="http://schemas.openxmlformats.org/officeDocument/2006/relationships/slide" Target="slides/slide978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839" Type="http://schemas.openxmlformats.org/officeDocument/2006/relationships/slide" Target="slides/slide838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1469" Type="http://schemas.openxmlformats.org/officeDocument/2006/relationships/slide" Target="slides/slide1468.xml"/><Relationship Id="rId2008" Type="http://schemas.openxmlformats.org/officeDocument/2006/relationships/slide" Target="slides/slide2007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251" Type="http://schemas.openxmlformats.org/officeDocument/2006/relationships/slide" Target="slides/slide250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111" Type="http://schemas.openxmlformats.org/officeDocument/2006/relationships/slide" Target="slides/slide110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1698" Type="http://schemas.openxmlformats.org/officeDocument/2006/relationships/slide" Target="slides/slide1697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928" Type="http://schemas.openxmlformats.org/officeDocument/2006/relationships/slide" Target="slides/slide927.xml"/><Relationship Id="rId1460" Type="http://schemas.openxmlformats.org/officeDocument/2006/relationships/slide" Target="slides/slide1459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57" Type="http://schemas.openxmlformats.org/officeDocument/2006/relationships/slide" Target="slides/slide56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79" Type="http://schemas.openxmlformats.org/officeDocument/2006/relationships/slide" Target="slides/slide78.xml"/><Relationship Id="rId1202" Type="http://schemas.openxmlformats.org/officeDocument/2006/relationships/slide" Target="slides/slide1201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295" Type="http://schemas.openxmlformats.org/officeDocument/2006/relationships/slide" Target="slides/slide294.xml"/><Relationship Id="rId1921" Type="http://schemas.openxmlformats.org/officeDocument/2006/relationships/slide" Target="slides/slide1920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1297" Type="http://schemas.openxmlformats.org/officeDocument/2006/relationships/slide" Target="slides/slide1296.xml"/><Relationship Id="rId2043" Type="http://schemas.openxmlformats.org/officeDocument/2006/relationships/slide" Target="slides/slide2042.xml"/><Relationship Id="rId222" Type="http://schemas.openxmlformats.org/officeDocument/2006/relationships/slide" Target="slides/slide221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44" Type="http://schemas.openxmlformats.org/officeDocument/2006/relationships/slide" Target="slides/slide243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1081" Type="http://schemas.openxmlformats.org/officeDocument/2006/relationships/slide" Target="slides/slide1080.xml"/><Relationship Id="rId451" Type="http://schemas.openxmlformats.org/officeDocument/2006/relationships/slide" Target="slides/slide450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1898" Type="http://schemas.openxmlformats.org/officeDocument/2006/relationships/slide" Target="slides/slide1897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1758" Type="http://schemas.openxmlformats.org/officeDocument/2006/relationships/slide" Target="slides/slide1757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1965" Type="http://schemas.openxmlformats.org/officeDocument/2006/relationships/slide" Target="slides/slide1964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199" Type="http://schemas.openxmlformats.org/officeDocument/2006/relationships/slide" Target="slides/slide198.xml"/><Relationship Id="rId2087" Type="http://schemas.microsoft.com/office/2015/10/relationships/revisionInfo" Target="revisionInfo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030" Type="http://schemas.openxmlformats.org/officeDocument/2006/relationships/slide" Target="slides/slide1029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400" Type="http://schemas.openxmlformats.org/officeDocument/2006/relationships/slide" Target="slides/slide399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1987" Type="http://schemas.openxmlformats.org/officeDocument/2006/relationships/slide" Target="slides/slide1986.xml"/><Relationship Id="rId912" Type="http://schemas.openxmlformats.org/officeDocument/2006/relationships/slide" Target="slides/slide911.xml"/><Relationship Id="rId1847" Type="http://schemas.openxmlformats.org/officeDocument/2006/relationships/slide" Target="slides/slide1846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1707" Type="http://schemas.openxmlformats.org/officeDocument/2006/relationships/slide" Target="slides/slide1706.xml"/><Relationship Id="rId190" Type="http://schemas.openxmlformats.org/officeDocument/2006/relationships/slide" Target="slides/slide189.xml"/><Relationship Id="rId288" Type="http://schemas.openxmlformats.org/officeDocument/2006/relationships/slide" Target="slides/slide287.xml"/><Relationship Id="rId1914" Type="http://schemas.openxmlformats.org/officeDocument/2006/relationships/slide" Target="slides/slide1913.xml"/><Relationship Id="rId495" Type="http://schemas.openxmlformats.org/officeDocument/2006/relationships/slide" Target="slides/slide494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867" Type="http://schemas.openxmlformats.org/officeDocument/2006/relationships/slide" Target="slides/slide866.xml"/><Relationship Id="rId1052" Type="http://schemas.openxmlformats.org/officeDocument/2006/relationships/slide" Target="slides/slide1051.xml"/><Relationship Id="rId1497" Type="http://schemas.openxmlformats.org/officeDocument/2006/relationships/slide" Target="slides/slide1496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1869" Type="http://schemas.openxmlformats.org/officeDocument/2006/relationships/slide" Target="slides/slide1868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5" Type="http://schemas.openxmlformats.org/officeDocument/2006/relationships/slide" Target="slides/slide4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889" Type="http://schemas.openxmlformats.org/officeDocument/2006/relationships/slide" Target="slides/slide888.xml"/><Relationship Id="rId1074" Type="http://schemas.openxmlformats.org/officeDocument/2006/relationships/slide" Target="slides/slide1073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749" Type="http://schemas.openxmlformats.org/officeDocument/2006/relationships/slide" Target="slides/slide748.xml"/><Relationship Id="rId1281" Type="http://schemas.openxmlformats.org/officeDocument/2006/relationships/slide" Target="slides/slide1280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141" Type="http://schemas.openxmlformats.org/officeDocument/2006/relationships/slide" Target="slides/slide1140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001" Type="http://schemas.openxmlformats.org/officeDocument/2006/relationships/slide" Target="slides/slide1000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958" Type="http://schemas.openxmlformats.org/officeDocument/2006/relationships/slide" Target="slides/slide1957.xml"/><Relationship Id="rId12" Type="http://schemas.openxmlformats.org/officeDocument/2006/relationships/slide" Target="slides/slide11.xml"/><Relationship Id="rId1818" Type="http://schemas.openxmlformats.org/officeDocument/2006/relationships/slide" Target="slides/slide1817.xml"/><Relationship Id="rId161" Type="http://schemas.openxmlformats.org/officeDocument/2006/relationships/slide" Target="slides/slide160.xml"/><Relationship Id="rId399" Type="http://schemas.openxmlformats.org/officeDocument/2006/relationships/slide" Target="slides/slide398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978" Type="http://schemas.openxmlformats.org/officeDocument/2006/relationships/slide" Target="slides/slide977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740" Type="http://schemas.openxmlformats.org/officeDocument/2006/relationships/slide" Target="slides/slide739.xml"/><Relationship Id="rId838" Type="http://schemas.openxmlformats.org/officeDocument/2006/relationships/slide" Target="slides/slide837.xml"/><Relationship Id="rId1023" Type="http://schemas.openxmlformats.org/officeDocument/2006/relationships/slide" Target="slides/slide1022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250" Type="http://schemas.openxmlformats.org/officeDocument/2006/relationships/slide" Target="slides/slide249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1697" Type="http://schemas.openxmlformats.org/officeDocument/2006/relationships/slide" Target="slides/slide1696.xml"/><Relationship Id="rId927" Type="http://schemas.openxmlformats.org/officeDocument/2006/relationships/slide" Target="slides/slide926.xml"/><Relationship Id="rId1112" Type="http://schemas.openxmlformats.org/officeDocument/2006/relationships/slide" Target="slides/slide1111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1929" Type="http://schemas.openxmlformats.org/officeDocument/2006/relationships/slide" Target="slides/slide1928.xml"/><Relationship Id="rId272" Type="http://schemas.openxmlformats.org/officeDocument/2006/relationships/slide" Target="slides/slide271.xml"/><Relationship Id="rId577" Type="http://schemas.openxmlformats.org/officeDocument/2006/relationships/slide" Target="slides/slide576.xml"/><Relationship Id="rId132" Type="http://schemas.openxmlformats.org/officeDocument/2006/relationships/slide" Target="slides/slide131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020" Type="http://schemas.openxmlformats.org/officeDocument/2006/relationships/slide" Target="slides/slide2019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1579" Type="http://schemas.openxmlformats.org/officeDocument/2006/relationships/slide" Target="slides/slide1578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949" Type="http://schemas.openxmlformats.org/officeDocument/2006/relationships/slide" Target="slides/slide948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201" Type="http://schemas.openxmlformats.org/officeDocument/2006/relationships/slide" Target="slides/slide1200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294" Type="http://schemas.openxmlformats.org/officeDocument/2006/relationships/slide" Target="slides/slide293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599" Type="http://schemas.openxmlformats.org/officeDocument/2006/relationships/slide" Target="slides/slide598.xml"/><Relationship Id="rId2042" Type="http://schemas.openxmlformats.org/officeDocument/2006/relationships/slide" Target="slides/slide2041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21" Type="http://schemas.openxmlformats.org/officeDocument/2006/relationships/slide" Target="slides/slide220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1528" Type="http://schemas.openxmlformats.org/officeDocument/2006/relationships/slide" Target="slides/slide1527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1080" Type="http://schemas.openxmlformats.org/officeDocument/2006/relationships/slide" Target="slides/slide1079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1897" Type="http://schemas.openxmlformats.org/officeDocument/2006/relationships/slide" Target="slides/slide1896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198" Type="http://schemas.openxmlformats.org/officeDocument/2006/relationships/slide" Target="slides/slide197.xml"/><Relationship Id="rId2086" Type="http://schemas.openxmlformats.org/officeDocument/2006/relationships/tableStyles" Target="tableStyles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013" Type="http://schemas.openxmlformats.org/officeDocument/2006/relationships/slide" Target="slides/slide2012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799" Type="http://schemas.openxmlformats.org/officeDocument/2006/relationships/slide" Target="slides/slide798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561" Type="http://schemas.openxmlformats.org/officeDocument/2006/relationships/slide" Target="slides/slide560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519" Type="http://schemas.openxmlformats.org/officeDocument/2006/relationships/slide" Target="slides/slide518.xml"/><Relationship Id="rId1051" Type="http://schemas.openxmlformats.org/officeDocument/2006/relationships/slide" Target="slides/slide1050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1868" Type="http://schemas.openxmlformats.org/officeDocument/2006/relationships/slide" Target="slides/slide1867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4" Type="http://schemas.openxmlformats.org/officeDocument/2006/relationships/slide" Target="slides/slide3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888" Type="http://schemas.openxmlformats.org/officeDocument/2006/relationships/slide" Target="slides/slide887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303" Type="http://schemas.openxmlformats.org/officeDocument/2006/relationships/slide" Target="slides/slide302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140" Type="http://schemas.openxmlformats.org/officeDocument/2006/relationships/slide" Target="slides/slide1139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84" Type="http://schemas.openxmlformats.org/officeDocument/2006/relationships/slide" Target="slides/slide83.xml"/><Relationship Id="rId510" Type="http://schemas.openxmlformats.org/officeDocument/2006/relationships/slide" Target="slides/slide509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000" Type="http://schemas.openxmlformats.org/officeDocument/2006/relationships/slide" Target="slides/slide999.xml"/><Relationship Id="rId1305" Type="http://schemas.openxmlformats.org/officeDocument/2006/relationships/slide" Target="slides/slide1304.xml"/><Relationship Id="rId1957" Type="http://schemas.openxmlformats.org/officeDocument/2006/relationships/slide" Target="slides/slide1956.xml"/><Relationship Id="rId1512" Type="http://schemas.openxmlformats.org/officeDocument/2006/relationships/slide" Target="slides/slide1511.xml"/><Relationship Id="rId1817" Type="http://schemas.openxmlformats.org/officeDocument/2006/relationships/slide" Target="slides/slide1816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160" Type="http://schemas.openxmlformats.org/officeDocument/2006/relationships/slide" Target="slides/slide159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977" Type="http://schemas.openxmlformats.org/officeDocument/2006/relationships/slide" Target="slides/slide976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837" Type="http://schemas.openxmlformats.org/officeDocument/2006/relationships/slide" Target="slides/slide836.xml"/><Relationship Id="rId1022" Type="http://schemas.openxmlformats.org/officeDocument/2006/relationships/slide" Target="slides/slide1021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1979" Type="http://schemas.openxmlformats.org/officeDocument/2006/relationships/slide" Target="slides/slide1978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1839" Type="http://schemas.openxmlformats.org/officeDocument/2006/relationships/slide" Target="slides/slide1838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070" Type="http://schemas.openxmlformats.org/officeDocument/2006/relationships/slide" Target="slides/slide2069.xml"/><Relationship Id="rId347" Type="http://schemas.openxmlformats.org/officeDocument/2006/relationships/slide" Target="slides/slide346.xml"/><Relationship Id="rId999" Type="http://schemas.openxmlformats.org/officeDocument/2006/relationships/slide" Target="slides/slide998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859" Type="http://schemas.openxmlformats.org/officeDocument/2006/relationships/slide" Target="slides/slide858.xml"/><Relationship Id="rId1391" Type="http://schemas.openxmlformats.org/officeDocument/2006/relationships/slide" Target="slides/slide1390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1349" Type="http://schemas.openxmlformats.org/officeDocument/2006/relationships/slide" Target="slides/slide1348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111" Type="http://schemas.openxmlformats.org/officeDocument/2006/relationships/slide" Target="slides/slide1110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1928" Type="http://schemas.openxmlformats.org/officeDocument/2006/relationships/slide" Target="slides/slide1927.xml"/><Relationship Id="rId271" Type="http://schemas.openxmlformats.org/officeDocument/2006/relationships/slide" Target="slides/slide270.xml"/><Relationship Id="rId131" Type="http://schemas.openxmlformats.org/officeDocument/2006/relationships/slide" Target="slides/slide130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850" Type="http://schemas.openxmlformats.org/officeDocument/2006/relationships/slide" Target="slides/slide849.xml"/><Relationship Id="rId948" Type="http://schemas.openxmlformats.org/officeDocument/2006/relationships/slide" Target="slides/slide947.xml"/><Relationship Id="rId1133" Type="http://schemas.openxmlformats.org/officeDocument/2006/relationships/slide" Target="slides/slide1132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77" Type="http://schemas.openxmlformats.org/officeDocument/2006/relationships/slide" Target="slides/slide76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808" Type="http://schemas.openxmlformats.org/officeDocument/2006/relationships/slide" Target="slides/slide807.xml"/><Relationship Id="rId1340" Type="http://schemas.openxmlformats.org/officeDocument/2006/relationships/slide" Target="slides/slide1339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1200" Type="http://schemas.openxmlformats.org/officeDocument/2006/relationships/slide" Target="slides/slide1199.xml"/><Relationship Id="rId1852" Type="http://schemas.openxmlformats.org/officeDocument/2006/relationships/slide" Target="slides/slide1851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293" Type="http://schemas.openxmlformats.org/officeDocument/2006/relationships/slide" Target="slides/slide292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598" Type="http://schemas.openxmlformats.org/officeDocument/2006/relationships/slide" Target="slides/slide597.xml"/><Relationship Id="rId2041" Type="http://schemas.openxmlformats.org/officeDocument/2006/relationships/slide" Target="slides/slide2040.xml"/><Relationship Id="rId220" Type="http://schemas.openxmlformats.org/officeDocument/2006/relationships/slide" Target="slides/slide219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99" Type="http://schemas.openxmlformats.org/officeDocument/2006/relationships/slide" Target="slides/slide98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26" Type="http://schemas.openxmlformats.org/officeDocument/2006/relationships/slide" Target="slides/slide25.xml"/><Relationship Id="rId175" Type="http://schemas.openxmlformats.org/officeDocument/2006/relationships/slide" Target="slides/slide174.xml"/><Relationship Id="rId1801" Type="http://schemas.openxmlformats.org/officeDocument/2006/relationships/slide" Target="slides/slide1800.xml"/><Relationship Id="rId382" Type="http://schemas.openxmlformats.org/officeDocument/2006/relationships/slide" Target="slides/slide381.xml"/><Relationship Id="rId687" Type="http://schemas.openxmlformats.org/officeDocument/2006/relationships/slide" Target="slides/slide686.xml"/><Relationship Id="rId2063" Type="http://schemas.openxmlformats.org/officeDocument/2006/relationships/slide" Target="slides/slide2062.xml"/><Relationship Id="rId242" Type="http://schemas.openxmlformats.org/officeDocument/2006/relationships/slide" Target="slides/slide241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102" Type="http://schemas.openxmlformats.org/officeDocument/2006/relationships/slide" Target="slides/slide101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1689" Type="http://schemas.openxmlformats.org/officeDocument/2006/relationships/slide" Target="slides/slide1688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1896" Type="http://schemas.openxmlformats.org/officeDocument/2006/relationships/slide" Target="slides/slide1895.xml"/><Relationship Id="rId919" Type="http://schemas.openxmlformats.org/officeDocument/2006/relationships/slide" Target="slides/slide918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197" Type="http://schemas.openxmlformats.org/officeDocument/2006/relationships/slide" Target="slides/slide196.xml"/><Relationship Id="rId2085" Type="http://schemas.openxmlformats.org/officeDocument/2006/relationships/theme" Target="theme/theme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124" Type="http://schemas.openxmlformats.org/officeDocument/2006/relationships/slide" Target="slides/slide123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331" Type="http://schemas.openxmlformats.org/officeDocument/2006/relationships/slide" Target="slides/slide330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012" Type="http://schemas.openxmlformats.org/officeDocument/2006/relationships/slide" Target="slides/slide201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638" Type="http://schemas.openxmlformats.org/officeDocument/2006/relationships/slide" Target="slides/slide1637.xml"/><Relationship Id="rId1400" Type="http://schemas.openxmlformats.org/officeDocument/2006/relationships/slide" Target="slides/slide1399.xml"/><Relationship Id="rId1845" Type="http://schemas.openxmlformats.org/officeDocument/2006/relationships/slide" Target="slides/slide1844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798" Type="http://schemas.openxmlformats.org/officeDocument/2006/relationships/slide" Target="slides/slide797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050" Type="http://schemas.openxmlformats.org/officeDocument/2006/relationships/slide" Target="slides/slide1049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1867" Type="http://schemas.openxmlformats.org/officeDocument/2006/relationships/slide" Target="slides/slide1866.xml"/><Relationship Id="rId61" Type="http://schemas.openxmlformats.org/officeDocument/2006/relationships/slide" Target="slides/slide60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19" Type="http://schemas.openxmlformats.org/officeDocument/2006/relationships/slide" Target="slides/slide18.xml"/><Relationship Id="rId168" Type="http://schemas.openxmlformats.org/officeDocument/2006/relationships/slide" Target="slides/slide167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3" Type="http://schemas.openxmlformats.org/officeDocument/2006/relationships/slide" Target="slides/slide2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887" Type="http://schemas.openxmlformats.org/officeDocument/2006/relationships/slide" Target="slides/slide886.xml"/><Relationship Id="rId1072" Type="http://schemas.openxmlformats.org/officeDocument/2006/relationships/slide" Target="slides/slide1071.xml"/><Relationship Id="rId302" Type="http://schemas.openxmlformats.org/officeDocument/2006/relationships/slide" Target="slides/slide301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1889" Type="http://schemas.openxmlformats.org/officeDocument/2006/relationships/slide" Target="slides/slide1888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629" Type="http://schemas.openxmlformats.org/officeDocument/2006/relationships/slide" Target="slides/slide628.xml"/><Relationship Id="rId1161" Type="http://schemas.openxmlformats.org/officeDocument/2006/relationships/slide" Target="slides/slide1160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005" Type="http://schemas.openxmlformats.org/officeDocument/2006/relationships/slide" Target="slides/slide2004.xml"/><Relationship Id="rId836" Type="http://schemas.openxmlformats.org/officeDocument/2006/relationships/slide" Target="slides/slide835.xml"/><Relationship Id="rId1021" Type="http://schemas.openxmlformats.org/officeDocument/2006/relationships/slide" Target="slides/slide1020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1978" Type="http://schemas.openxmlformats.org/officeDocument/2006/relationships/slide" Target="slides/slide1977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1838" Type="http://schemas.openxmlformats.org/officeDocument/2006/relationships/slide" Target="slides/slide1837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998" Type="http://schemas.openxmlformats.org/officeDocument/2006/relationships/slide" Target="slides/slide997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858" Type="http://schemas.openxmlformats.org/officeDocument/2006/relationships/slide" Target="slides/slide857.xml"/><Relationship Id="rId1043" Type="http://schemas.openxmlformats.org/officeDocument/2006/relationships/slide" Target="slides/slide1042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620" Type="http://schemas.openxmlformats.org/officeDocument/2006/relationships/slide" Target="slides/slide619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250" Type="http://schemas.openxmlformats.org/officeDocument/2006/relationships/slide" Target="slides/slide1249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1110" Type="http://schemas.openxmlformats.org/officeDocument/2006/relationships/slide" Target="slides/slide1109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1927" Type="http://schemas.openxmlformats.org/officeDocument/2006/relationships/slide" Target="slides/slide1926.xml"/><Relationship Id="rId270" Type="http://schemas.openxmlformats.org/officeDocument/2006/relationships/slide" Target="slides/slide269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502" Type="http://schemas.openxmlformats.org/officeDocument/2006/relationships/slide" Target="slides/slide501.xml"/><Relationship Id="rId947" Type="http://schemas.openxmlformats.org/officeDocument/2006/relationships/slide" Target="slides/slide946.xml"/><Relationship Id="rId1132" Type="http://schemas.openxmlformats.org/officeDocument/2006/relationships/slide" Target="slides/slide1131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1949" Type="http://schemas.openxmlformats.org/officeDocument/2006/relationships/slide" Target="slides/slide1948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597" Type="http://schemas.openxmlformats.org/officeDocument/2006/relationships/slide" Target="slides/slide596.xml"/><Relationship Id="rId152" Type="http://schemas.openxmlformats.org/officeDocument/2006/relationships/slide" Target="slides/slide151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040" Type="http://schemas.openxmlformats.org/officeDocument/2006/relationships/slide" Target="slides/slide2039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1459" Type="http://schemas.openxmlformats.org/officeDocument/2006/relationships/slide" Target="slides/slide1458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241" Type="http://schemas.openxmlformats.org/officeDocument/2006/relationships/slide" Target="slides/slide240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101" Type="http://schemas.openxmlformats.org/officeDocument/2006/relationships/slide" Target="slides/slide100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918" Type="http://schemas.openxmlformats.org/officeDocument/2006/relationships/slide" Target="slides/slide917.xml"/><Relationship Id="rId1450" Type="http://schemas.openxmlformats.org/officeDocument/2006/relationships/slide" Target="slides/slide1449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196" Type="http://schemas.openxmlformats.org/officeDocument/2006/relationships/slide" Target="slides/slide195.xml"/><Relationship Id="rId2084" Type="http://schemas.openxmlformats.org/officeDocument/2006/relationships/viewProps" Target="viewProps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011" Type="http://schemas.openxmlformats.org/officeDocument/2006/relationships/slide" Target="slides/slide2010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1704" Type="http://schemas.openxmlformats.org/officeDocument/2006/relationships/slide" Target="slides/slide1703.xml"/><Relationship Id="rId285" Type="http://schemas.openxmlformats.org/officeDocument/2006/relationships/slide" Target="slides/slide284.xml"/><Relationship Id="rId1911" Type="http://schemas.openxmlformats.org/officeDocument/2006/relationships/slide" Target="slides/slide1910.xml"/><Relationship Id="rId492" Type="http://schemas.openxmlformats.org/officeDocument/2006/relationships/slide" Target="slides/slide491.xml"/><Relationship Id="rId797" Type="http://schemas.openxmlformats.org/officeDocument/2006/relationships/slide" Target="slides/slide796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1287" Type="http://schemas.openxmlformats.org/officeDocument/2006/relationships/slide" Target="slides/slide1286.xml"/><Relationship Id="rId2033" Type="http://schemas.openxmlformats.org/officeDocument/2006/relationships/slide" Target="slides/slide2032.xml"/><Relationship Id="rId212" Type="http://schemas.openxmlformats.org/officeDocument/2006/relationships/slide" Target="slides/slide211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1799" Type="http://schemas.openxmlformats.org/officeDocument/2006/relationships/slide" Target="slides/slide1798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34" Type="http://schemas.openxmlformats.org/officeDocument/2006/relationships/slide" Target="slides/slide233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" Type="http://schemas.openxmlformats.org/officeDocument/2006/relationships/slide" Target="slides/slide1.xml"/><Relationship Id="rId441" Type="http://schemas.openxmlformats.org/officeDocument/2006/relationships/slide" Target="slides/slide440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071" Type="http://schemas.openxmlformats.org/officeDocument/2006/relationships/slide" Target="slides/slide1070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301" Type="http://schemas.openxmlformats.org/officeDocument/2006/relationships/slide" Target="slides/slide300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1888" Type="http://schemas.openxmlformats.org/officeDocument/2006/relationships/slide" Target="slides/slide1887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1748" Type="http://schemas.openxmlformats.org/officeDocument/2006/relationships/slide" Target="slides/slide1747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1955" Type="http://schemas.openxmlformats.org/officeDocument/2006/relationships/slide" Target="slides/slide1954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160" Type="http://schemas.openxmlformats.org/officeDocument/2006/relationships/slide" Target="slides/slide1159.xml"/><Relationship Id="rId1398" Type="http://schemas.openxmlformats.org/officeDocument/2006/relationships/slide" Target="slides/slide1397.xml"/><Relationship Id="rId2004" Type="http://schemas.openxmlformats.org/officeDocument/2006/relationships/slide" Target="slides/slide2003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1020" Type="http://schemas.openxmlformats.org/officeDocument/2006/relationships/slide" Target="slides/slide1019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1977" Type="http://schemas.openxmlformats.org/officeDocument/2006/relationships/slide" Target="slides/slide1976.xml"/><Relationship Id="rId902" Type="http://schemas.openxmlformats.org/officeDocument/2006/relationships/slide" Target="slides/slide901.xml"/><Relationship Id="rId1837" Type="http://schemas.openxmlformats.org/officeDocument/2006/relationships/slide" Target="slides/slide1836.xml"/><Relationship Id="rId31" Type="http://schemas.openxmlformats.org/officeDocument/2006/relationships/slide" Target="slides/slide30.xml"/><Relationship Id="rId180" Type="http://schemas.openxmlformats.org/officeDocument/2006/relationships/slide" Target="slides/slide179.xml"/><Relationship Id="rId278" Type="http://schemas.openxmlformats.org/officeDocument/2006/relationships/slide" Target="slides/slide277.xml"/><Relationship Id="rId1904" Type="http://schemas.openxmlformats.org/officeDocument/2006/relationships/slide" Target="slides/slide1903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997" Type="http://schemas.openxmlformats.org/officeDocument/2006/relationships/slide" Target="slides/slide996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857" Type="http://schemas.openxmlformats.org/officeDocument/2006/relationships/slide" Target="slides/slide856.xml"/><Relationship Id="rId1042" Type="http://schemas.openxmlformats.org/officeDocument/2006/relationships/slide" Target="slides/slide1041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1999" Type="http://schemas.openxmlformats.org/officeDocument/2006/relationships/slide" Target="slides/slide1998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1859" Type="http://schemas.openxmlformats.org/officeDocument/2006/relationships/slide" Target="slides/slide1858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79" Type="http://schemas.openxmlformats.org/officeDocument/2006/relationships/slide" Target="slides/slide878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739" Type="http://schemas.openxmlformats.org/officeDocument/2006/relationships/slide" Target="slides/slide738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501" Type="http://schemas.openxmlformats.org/officeDocument/2006/relationships/slide" Target="slides/slide500.xml"/><Relationship Id="rId946" Type="http://schemas.openxmlformats.org/officeDocument/2006/relationships/slide" Target="slides/slide945.xml"/><Relationship Id="rId1131" Type="http://schemas.openxmlformats.org/officeDocument/2006/relationships/slide" Target="slides/slide1130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1948" Type="http://schemas.openxmlformats.org/officeDocument/2006/relationships/slide" Target="slides/slide1947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968" Type="http://schemas.openxmlformats.org/officeDocument/2006/relationships/slide" Target="slides/slide967.xml"/><Relationship Id="rId1153" Type="http://schemas.openxmlformats.org/officeDocument/2006/relationships/slide" Target="slides/slide1152.xml"/><Relationship Id="rId1598" Type="http://schemas.openxmlformats.org/officeDocument/2006/relationships/slide" Target="slides/slide1597.xml"/><Relationship Id="rId97" Type="http://schemas.openxmlformats.org/officeDocument/2006/relationships/slide" Target="slides/slide96.xml"/><Relationship Id="rId730" Type="http://schemas.openxmlformats.org/officeDocument/2006/relationships/slide" Target="slides/slide729.xml"/><Relationship Id="rId828" Type="http://schemas.openxmlformats.org/officeDocument/2006/relationships/slide" Target="slides/slide827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1220" Type="http://schemas.openxmlformats.org/officeDocument/2006/relationships/slide" Target="slides/slide1219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100" Type="http://schemas.openxmlformats.org/officeDocument/2006/relationships/slide" Target="slides/slide99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917" Type="http://schemas.openxmlformats.org/officeDocument/2006/relationships/slide" Target="slides/slide916.xml"/><Relationship Id="rId1102" Type="http://schemas.openxmlformats.org/officeDocument/2006/relationships/slide" Target="slides/slide1101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2083" Type="http://schemas.openxmlformats.org/officeDocument/2006/relationships/presProps" Target="presProps.xml"/><Relationship Id="rId262" Type="http://schemas.openxmlformats.org/officeDocument/2006/relationships/slide" Target="slides/slide261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122" Type="http://schemas.openxmlformats.org/officeDocument/2006/relationships/slide" Target="slides/slide121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010" Type="http://schemas.openxmlformats.org/officeDocument/2006/relationships/slide" Target="slides/slide2009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1569" Type="http://schemas.openxmlformats.org/officeDocument/2006/relationships/slide" Target="slides/slide1568.xml"/><Relationship Id="rId701" Type="http://schemas.openxmlformats.org/officeDocument/2006/relationships/slide" Target="slides/slide700.xml"/><Relationship Id="rId939" Type="http://schemas.openxmlformats.org/officeDocument/2006/relationships/slide" Target="slides/slide938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144" Type="http://schemas.openxmlformats.org/officeDocument/2006/relationships/slide" Target="slides/slide143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351" Type="http://schemas.openxmlformats.org/officeDocument/2006/relationships/slide" Target="slides/slide35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032" Type="http://schemas.openxmlformats.org/officeDocument/2006/relationships/slide" Target="slides/slide2031.xml"/><Relationship Id="rId211" Type="http://schemas.openxmlformats.org/officeDocument/2006/relationships/slide" Target="slides/slide21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1798" Type="http://schemas.openxmlformats.org/officeDocument/2006/relationships/slide" Target="slides/slide1797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1518" Type="http://schemas.openxmlformats.org/officeDocument/2006/relationships/slide" Target="slides/slide1517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1070" Type="http://schemas.openxmlformats.org/officeDocument/2006/relationships/slide" Target="slides/slide1069.xml"/><Relationship Id="rId300" Type="http://schemas.openxmlformats.org/officeDocument/2006/relationships/slide" Target="slides/slide299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1887" Type="http://schemas.openxmlformats.org/officeDocument/2006/relationships/slide" Target="slides/slide1886.xml"/><Relationship Id="rId1302" Type="http://schemas.openxmlformats.org/officeDocument/2006/relationships/slide" Target="slides/slide13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1397" Type="http://schemas.openxmlformats.org/officeDocument/2006/relationships/slide" Target="slides/slide1396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003" Type="http://schemas.openxmlformats.org/officeDocument/2006/relationships/slide" Target="slides/slide200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0" Type="http://schemas.openxmlformats.org/officeDocument/2006/relationships/slide" Target="slides/slide29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025" Type="http://schemas.openxmlformats.org/officeDocument/2006/relationships/slide" Target="slides/slide2024.xml"/><Relationship Id="rId551" Type="http://schemas.openxmlformats.org/officeDocument/2006/relationships/slide" Target="slides/slide550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181" Type="http://schemas.openxmlformats.org/officeDocument/2006/relationships/slide" Target="slides/slide1180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509" Type="http://schemas.openxmlformats.org/officeDocument/2006/relationships/slide" Target="slides/slide508.xml"/><Relationship Id="rId1041" Type="http://schemas.openxmlformats.org/officeDocument/2006/relationships/slide" Target="slides/slide1040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1998" Type="http://schemas.openxmlformats.org/officeDocument/2006/relationships/slide" Target="slides/slide1997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1858" Type="http://schemas.openxmlformats.org/officeDocument/2006/relationships/slide" Target="slides/slide1857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299" Type="http://schemas.openxmlformats.org/officeDocument/2006/relationships/slide" Target="slides/slide298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878" Type="http://schemas.openxmlformats.org/officeDocument/2006/relationships/slide" Target="slides/slide877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74" Type="http://schemas.openxmlformats.org/officeDocument/2006/relationships/slide" Target="slides/slide73.xml"/><Relationship Id="rId500" Type="http://schemas.openxmlformats.org/officeDocument/2006/relationships/slide" Target="slides/slide499.xml"/><Relationship Id="rId805" Type="http://schemas.openxmlformats.org/officeDocument/2006/relationships/slide" Target="slides/slide804.xml"/><Relationship Id="rId1130" Type="http://schemas.openxmlformats.org/officeDocument/2006/relationships/slide" Target="slides/slide1129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1947" Type="http://schemas.openxmlformats.org/officeDocument/2006/relationships/slide" Target="slides/slide1946.xml"/><Relationship Id="rId1502" Type="http://schemas.openxmlformats.org/officeDocument/2006/relationships/slide" Target="slides/slide1501.xml"/><Relationship Id="rId1807" Type="http://schemas.openxmlformats.org/officeDocument/2006/relationships/slide" Target="slides/slide1806.xml"/><Relationship Id="rId290" Type="http://schemas.openxmlformats.org/officeDocument/2006/relationships/slide" Target="slides/slide289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7" Type="http://schemas.openxmlformats.org/officeDocument/2006/relationships/slide" Target="slides/slide966.xml"/><Relationship Id="rId1152" Type="http://schemas.openxmlformats.org/officeDocument/2006/relationships/slide" Target="slides/slide1151.xml"/><Relationship Id="rId1597" Type="http://schemas.openxmlformats.org/officeDocument/2006/relationships/slide" Target="slides/slide1596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012" Type="http://schemas.openxmlformats.org/officeDocument/2006/relationships/slide" Target="slides/slide1011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1969" Type="http://schemas.openxmlformats.org/officeDocument/2006/relationships/slide" Target="slides/slide1968.xml"/><Relationship Id="rId23" Type="http://schemas.openxmlformats.org/officeDocument/2006/relationships/slide" Target="slides/slide22.xml"/><Relationship Id="rId1829" Type="http://schemas.openxmlformats.org/officeDocument/2006/relationships/slide" Target="slides/slide1828.xml"/><Relationship Id="rId172" Type="http://schemas.openxmlformats.org/officeDocument/2006/relationships/slide" Target="slides/slide171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060" Type="http://schemas.openxmlformats.org/officeDocument/2006/relationships/slide" Target="slides/slide2059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989" Type="http://schemas.openxmlformats.org/officeDocument/2006/relationships/slide" Target="slides/slide988.xml"/><Relationship Id="rId2018" Type="http://schemas.openxmlformats.org/officeDocument/2006/relationships/slide" Target="slides/slide2017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849" Type="http://schemas.openxmlformats.org/officeDocument/2006/relationships/slide" Target="slides/slide848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101" Type="http://schemas.openxmlformats.org/officeDocument/2006/relationships/slide" Target="slides/slide1100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notesMaster" Target="notesMasters/notesMaster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121" Type="http://schemas.openxmlformats.org/officeDocument/2006/relationships/slide" Target="slides/slide120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840" Type="http://schemas.openxmlformats.org/officeDocument/2006/relationships/slide" Target="slides/slide839.xml"/><Relationship Id="rId938" Type="http://schemas.openxmlformats.org/officeDocument/2006/relationships/slide" Target="slides/slide937.xml"/><Relationship Id="rId1470" Type="http://schemas.openxmlformats.org/officeDocument/2006/relationships/slide" Target="slides/slide1469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67" Type="http://schemas.openxmlformats.org/officeDocument/2006/relationships/slide" Target="slides/slide66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031" Type="http://schemas.openxmlformats.org/officeDocument/2006/relationships/slide" Target="slides/slide2030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1797" Type="http://schemas.openxmlformats.org/officeDocument/2006/relationships/slide" Target="slides/slide1796.xml"/><Relationship Id="rId89" Type="http://schemas.openxmlformats.org/officeDocument/2006/relationships/slide" Target="slides/slide88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677" Type="http://schemas.openxmlformats.org/officeDocument/2006/relationships/slide" Target="slides/slide676.xml"/><Relationship Id="rId2053" Type="http://schemas.openxmlformats.org/officeDocument/2006/relationships/slide" Target="slides/slide2052.xml"/><Relationship Id="rId232" Type="http://schemas.openxmlformats.org/officeDocument/2006/relationships/slide" Target="slides/slide231.xml"/><Relationship Id="rId884" Type="http://schemas.openxmlformats.org/officeDocument/2006/relationships/slide" Target="slides/slide883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1679" Type="http://schemas.openxmlformats.org/officeDocument/2006/relationships/slide" Target="slides/slide1678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886" Type="http://schemas.openxmlformats.org/officeDocument/2006/relationships/slide" Target="slides/slide1885.xml"/><Relationship Id="rId909" Type="http://schemas.openxmlformats.org/officeDocument/2006/relationships/slide" Target="slides/slide908.xml"/><Relationship Id="rId1301" Type="http://schemas.openxmlformats.org/officeDocument/2006/relationships/slide" Target="slides/slide1300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54" Type="http://schemas.openxmlformats.org/officeDocument/2006/relationships/slide" Target="slides/slide253.xml"/><Relationship Id="rId699" Type="http://schemas.openxmlformats.org/officeDocument/2006/relationships/slide" Target="slides/slide698.xml"/><Relationship Id="rId1091" Type="http://schemas.openxmlformats.org/officeDocument/2006/relationships/slide" Target="slides/slide1090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321" Type="http://schemas.openxmlformats.org/officeDocument/2006/relationships/slide" Target="slides/slide320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002" Type="http://schemas.openxmlformats.org/officeDocument/2006/relationships/slide" Target="slides/slide200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1768" Type="http://schemas.openxmlformats.org/officeDocument/2006/relationships/slide" Target="slides/slide1767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1835" Type="http://schemas.openxmlformats.org/officeDocument/2006/relationships/slide" Target="slides/slide1834.xml"/><Relationship Id="rId1902" Type="http://schemas.openxmlformats.org/officeDocument/2006/relationships/slide" Target="slides/slide1901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03" Type="http://schemas.openxmlformats.org/officeDocument/2006/relationships/slide" Target="slides/slide202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040" Type="http://schemas.openxmlformats.org/officeDocument/2006/relationships/slide" Target="slides/slide1039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410" Type="http://schemas.openxmlformats.org/officeDocument/2006/relationships/slide" Target="slides/slide40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1997" Type="http://schemas.openxmlformats.org/officeDocument/2006/relationships/slide" Target="slides/slide1996.xml"/><Relationship Id="rId1205" Type="http://schemas.openxmlformats.org/officeDocument/2006/relationships/slide" Target="slides/slide1204.xml"/><Relationship Id="rId1857" Type="http://schemas.openxmlformats.org/officeDocument/2006/relationships/slide" Target="slides/slide1856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298" Type="http://schemas.openxmlformats.org/officeDocument/2006/relationships/slide" Target="slides/slide297.xml"/><Relationship Id="rId158" Type="http://schemas.openxmlformats.org/officeDocument/2006/relationships/slide" Target="slides/slide157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877" Type="http://schemas.openxmlformats.org/officeDocument/2006/relationships/slide" Target="slides/slide876.xml"/><Relationship Id="rId1062" Type="http://schemas.openxmlformats.org/officeDocument/2006/relationships/slide" Target="slides/slide1061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879" Type="http://schemas.openxmlformats.org/officeDocument/2006/relationships/slide" Target="slides/slide1878.xml"/><Relationship Id="rId1501" Type="http://schemas.openxmlformats.org/officeDocument/2006/relationships/slide" Target="slides/slide15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1806" Type="http://schemas.openxmlformats.org/officeDocument/2006/relationships/slide" Target="slides/slide180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47" Type="http://schemas.openxmlformats.org/officeDocument/2006/relationships/slide" Target="slides/slide246.xml"/><Relationship Id="rId899" Type="http://schemas.openxmlformats.org/officeDocument/2006/relationships/slide" Target="slides/slide898.xml"/><Relationship Id="rId1084" Type="http://schemas.openxmlformats.org/officeDocument/2006/relationships/slide" Target="slides/slide1083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291" Type="http://schemas.openxmlformats.org/officeDocument/2006/relationships/slide" Target="slides/slide1290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619" Type="http://schemas.openxmlformats.org/officeDocument/2006/relationships/slide" Target="slides/slide618.xml"/><Relationship Id="rId1151" Type="http://schemas.openxmlformats.org/officeDocument/2006/relationships/slide" Target="slides/slide1150.xml"/><Relationship Id="rId1249" Type="http://schemas.openxmlformats.org/officeDocument/2006/relationships/slide" Target="slides/slide1248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011" Type="http://schemas.openxmlformats.org/officeDocument/2006/relationships/slide" Target="slides/slide1010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1968" Type="http://schemas.openxmlformats.org/officeDocument/2006/relationships/slide" Target="slides/slide1967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1828" Type="http://schemas.openxmlformats.org/officeDocument/2006/relationships/slide" Target="slides/slide1827.xml"/><Relationship Id="rId171" Type="http://schemas.openxmlformats.org/officeDocument/2006/relationships/slide" Target="slides/slide170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988" Type="http://schemas.openxmlformats.org/officeDocument/2006/relationships/slide" Target="slides/slide987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848" Type="http://schemas.openxmlformats.org/officeDocument/2006/relationships/slide" Target="slides/slide847.xml"/><Relationship Id="rId1033" Type="http://schemas.openxmlformats.org/officeDocument/2006/relationships/slide" Target="slides/slide1032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610" Type="http://schemas.openxmlformats.org/officeDocument/2006/relationships/slide" Target="slides/slide609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240" Type="http://schemas.openxmlformats.org/officeDocument/2006/relationships/slide" Target="slides/slide1239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1100" Type="http://schemas.openxmlformats.org/officeDocument/2006/relationships/slide" Target="slides/slide1099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1917" Type="http://schemas.openxmlformats.org/officeDocument/2006/relationships/slide" Target="slides/slide1916.xml"/><Relationship Id="rId193" Type="http://schemas.openxmlformats.org/officeDocument/2006/relationships/slide" Target="slides/slide192.xml"/><Relationship Id="rId498" Type="http://schemas.openxmlformats.org/officeDocument/2006/relationships/slide" Target="slides/slide497.xml"/><Relationship Id="rId2081" Type="http://schemas.openxmlformats.org/officeDocument/2006/relationships/slide" Target="slides/slide2080.xml"/><Relationship Id="rId260" Type="http://schemas.openxmlformats.org/officeDocument/2006/relationships/slide" Target="slides/slide259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937" Type="http://schemas.openxmlformats.org/officeDocument/2006/relationships/slide" Target="slides/slide936.xml"/><Relationship Id="rId1122" Type="http://schemas.openxmlformats.org/officeDocument/2006/relationships/slide" Target="slides/slide1121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1939" Type="http://schemas.openxmlformats.org/officeDocument/2006/relationships/slide" Target="slides/slide1938.xml"/><Relationship Id="rId1701" Type="http://schemas.openxmlformats.org/officeDocument/2006/relationships/slide" Target="slides/slide1700.xml"/><Relationship Id="rId282" Type="http://schemas.openxmlformats.org/officeDocument/2006/relationships/slide" Target="slides/slide281.xml"/><Relationship Id="rId587" Type="http://schemas.openxmlformats.org/officeDocument/2006/relationships/slide" Target="slides/slide586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030" Type="http://schemas.openxmlformats.org/officeDocument/2006/relationships/slide" Target="slides/slide2029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959" Type="http://schemas.openxmlformats.org/officeDocument/2006/relationships/slide" Target="slides/slide958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1589" Type="http://schemas.openxmlformats.org/officeDocument/2006/relationships/slide" Target="slides/slide1588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1" Type="http://schemas.openxmlformats.org/officeDocument/2006/relationships/slide" Target="slides/slide230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908" Type="http://schemas.openxmlformats.org/officeDocument/2006/relationships/slide" Target="slides/slide907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538" Type="http://schemas.openxmlformats.org/officeDocument/2006/relationships/slide" Target="slides/slide1537.xml"/><Relationship Id="rId1300" Type="http://schemas.openxmlformats.org/officeDocument/2006/relationships/slide" Target="slides/slide1299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698" Type="http://schemas.openxmlformats.org/officeDocument/2006/relationships/slide" Target="slides/slide697.xml"/><Relationship Id="rId1090" Type="http://schemas.openxmlformats.org/officeDocument/2006/relationships/slide" Target="slides/slide1089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001" Type="http://schemas.openxmlformats.org/officeDocument/2006/relationships/slide" Target="slides/slide2000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1901" Type="http://schemas.openxmlformats.org/officeDocument/2006/relationships/slide" Target="slides/slide190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023" Type="http://schemas.openxmlformats.org/officeDocument/2006/relationships/slide" Target="slides/slide2022.xml"/><Relationship Id="rId202" Type="http://schemas.openxmlformats.org/officeDocument/2006/relationships/slide" Target="slides/slide201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297" Type="http://schemas.openxmlformats.org/officeDocument/2006/relationships/slide" Target="slides/slide296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571" Type="http://schemas.openxmlformats.org/officeDocument/2006/relationships/slide" Target="slides/slide570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061" Type="http://schemas.openxmlformats.org/officeDocument/2006/relationships/slide" Target="slides/slide1060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1878" Type="http://schemas.openxmlformats.org/officeDocument/2006/relationships/slide" Target="slides/slide1877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738" Type="http://schemas.openxmlformats.org/officeDocument/2006/relationships/slide" Target="slides/slide1737.xml"/><Relationship Id="rId1500" Type="http://schemas.openxmlformats.org/officeDocument/2006/relationships/slide" Target="slides/slide1499.xml"/><Relationship Id="rId1945" Type="http://schemas.openxmlformats.org/officeDocument/2006/relationships/slide" Target="slides/slide1944.xml"/><Relationship Id="rId1805" Type="http://schemas.openxmlformats.org/officeDocument/2006/relationships/slide" Target="slides/slide1804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898" Type="http://schemas.openxmlformats.org/officeDocument/2006/relationships/slide" Target="slides/slide897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150" Type="http://schemas.openxmlformats.org/officeDocument/2006/relationships/slide" Target="slides/slide1149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94" Type="http://schemas.openxmlformats.org/officeDocument/2006/relationships/slide" Target="slides/slide93.xml"/><Relationship Id="rId520" Type="http://schemas.openxmlformats.org/officeDocument/2006/relationships/slide" Target="slides/slide519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1010" Type="http://schemas.openxmlformats.org/officeDocument/2006/relationships/slide" Target="slides/slide1009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1967" Type="http://schemas.openxmlformats.org/officeDocument/2006/relationships/slide" Target="slides/slide1966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1989" Type="http://schemas.openxmlformats.org/officeDocument/2006/relationships/slide" Target="slides/slide1988.xml"/><Relationship Id="rId1849" Type="http://schemas.openxmlformats.org/officeDocument/2006/relationships/slide" Target="slides/slide1848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2080" Type="http://schemas.openxmlformats.org/officeDocument/2006/relationships/slide" Target="slides/slide2079.xml"/></Relationships>
</file>

<file path=ppt/media/image1.jpeg>
</file>

<file path=ppt/media/image10.png>
</file>

<file path=ppt/media/image11.png>
</file>

<file path=ppt/media/image12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301E2-8A3A-4B1F-9DC8-DDC4DAE1814A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9439F-8BC4-4101-9E91-529FB90602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770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9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1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763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867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92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6898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315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7530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341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0828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367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8710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393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1992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419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60740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445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71270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471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7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5869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497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1861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523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0362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549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3383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575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9011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601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44616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627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6708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653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1777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679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0446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705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0863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731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216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3003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757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77665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783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360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809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0240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835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28706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861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9255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887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8520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913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085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939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5010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965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1933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991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323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986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1767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1043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85664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1069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3294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1095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33306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73822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20494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1173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41523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1199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54847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1225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07461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1251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164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53072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1277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49871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1303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0330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1329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92690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1355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40601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1381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92012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1407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6670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1433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36632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1459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131664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1485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81262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1511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19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90007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1537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95426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1563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37580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1589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36682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1615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504240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1641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6679833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1667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16977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1693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990593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1719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6211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1745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51399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1771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654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24760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1797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332304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1823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37147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1849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31131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1875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57545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1901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310204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1927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41015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1953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50643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1979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42908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2005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05836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2031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208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185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10513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2057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628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Слайд посвящается Наде Абу Аль </a:t>
            </a:r>
            <a:r>
              <a:rPr lang="ru-RU" dirty="0" err="1"/>
              <a:t>Лабан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9439F-8BC4-4101-9E91-529FB9060293}" type="slidenum">
              <a:rPr lang="ru-RU" smtClean="0"/>
              <a:t>211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090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33ED51-C7C0-43BC-B701-5FCA5CDEA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EE87ADA-C015-4DB0-8ACB-ED8B4F2F3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745493-09DF-4A19-BD5D-2AA456439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1C38BA-8A42-4B4D-AEC7-B2EAF959B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4199DA-52D8-436B-A297-41D52ED4A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59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4A95A-194B-47EF-8B1B-9F7A73EF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6FA513-D336-464B-83DB-C8E573B94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854E50-11FD-4C7C-93E8-3CC8111F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B03401-7DE2-4722-A2D6-7ECBB7EE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AEF5E9-3212-4CDC-B0ED-18BC941D4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141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50570F1-9B1A-4ADB-A7A4-189B2C711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C0FF00D-0FEC-4756-9D6F-248A4F5EA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211F40-1197-4D23-9159-F00034C64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D1D105-D415-4D3D-9D64-C7343BCCC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0EDA4E-5B20-4452-808D-81DF45BD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40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BC16E-FB23-4720-8CDC-71004823A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5DE7A6-DE54-490D-AEC7-F72CE2A8C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1306AE-6150-4CBF-94F6-E2A8ACB92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7305B9-10C0-420B-96E3-7DFD5B6B1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FCF556-E875-41DF-BBB5-744D0C3A8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498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ED5334-14C8-4B01-A7BD-4022BADE0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AC59A4-25E5-4C45-A276-280E31565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5BD313-AF21-4612-9015-41E458E50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303E6-815E-46E8-BC7B-145BDCAA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A5E277-8643-47D4-AA13-77D7856BA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300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FDFC72-DEF7-45E5-8D9D-F603C78AD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0F682D-1451-4F5C-AED5-5ED23F4D1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E4B97F5-7E79-4D49-A74E-C39B47E23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96D9BB4-9C97-4D82-B483-96AD2B46B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EE37CD-E487-4D47-B93E-70A17B77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739787-8C03-466A-95A3-DEED04662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926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ADF2DE-35FD-4987-AB4F-D265B6085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34D79F-DC5E-4432-861E-4CE08E248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CD26F7-4372-4F07-BD78-90A7F1DEE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B83DD48-1BEF-48B9-BA3C-B4E6D8D61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EEDC8ED-2B7F-41C9-845D-AF9F74278A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B312F0E-04CC-435D-A860-95D18A8FB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4BE8DB7-6A14-4EC2-AD30-08CD0059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3C3B646-CCC3-4C5C-B9AF-ED0CEA1FD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2888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951C12-2FCE-41E2-BAC6-2AE548C9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53A6D4C-9174-402A-A54A-78B9AFEA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3B31E78-C6A4-4038-9464-B259C3D9D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51DFA95-8CE0-4010-B875-B571496F5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938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73D4E5C-3985-426B-81BC-53F46B449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7767C3-B11B-46E3-BC9E-251827FE8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98CD5C3-1E20-4751-8126-6EB0532B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352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4F7783-6467-453C-8C7D-1D5193C9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2903CD-21CC-483D-8BDC-D93782899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7D03193-CCE7-43EB-BE30-CCC9A48B4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82350A-CAC3-4ADD-8C5A-2542398B9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8E00E23-343A-48C7-926C-99F8B5C77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F243D4-5850-4091-84D8-916CB5FC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504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A47A5F-1776-466E-884F-EEE9D87C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B992C01-C7B9-45C9-BFB6-8737751DB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78F22C3-B4DA-454A-A132-F9385D333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79CFAC-36D3-407C-8B0C-58C758E66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7E273A-3E6D-402F-9885-75E4A4599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02A5FB-B385-46CC-8DD9-974F901A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895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3B287-BED0-4E11-B1E9-24B4F93A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09523F-5305-42E0-B60F-C1F3834C9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57B915-DAAD-47C3-ADD9-A0B37D4A8A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30379-8B50-40A6-8ADD-5DEAB58BB91B}" type="datetimeFigureOut">
              <a:rPr lang="ru-RU" smtClean="0"/>
              <a:t>07.04.2020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86360-D60D-4B0F-92EC-DDF835811E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47539A-41DD-42FE-8036-605D6AEB1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99C1B-46D4-41E7-9EC0-202D50085B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35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0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0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0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0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0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0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0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0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5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5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5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8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8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9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0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0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0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257398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61542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23341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978707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43277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161675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628174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49130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542621426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725528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074342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912093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599025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19074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03600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174960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44905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125687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172789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556454640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89266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016624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93346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81457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05708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640932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578543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90625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381896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349993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58489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513293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57469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429463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22451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434957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720672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85890237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221630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017368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837705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7301856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43135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29041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996432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97952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06911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939835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35837837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604537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475790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09498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357954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557169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841136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58652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86983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420035022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830224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34557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6123108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94305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3907099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97770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593494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58823063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881556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36890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821929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993638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3496324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20531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67025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76242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419182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852179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694333299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234672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20509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807276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253310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217581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70155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998374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94668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758211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375374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79974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791255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7244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042441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078778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637775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777514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44931417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198760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148577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042430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6702895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58388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3782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556232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29026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112931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606362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51104244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395312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191251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871487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771085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553883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37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6910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541597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038691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97752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907362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50612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435805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02050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030473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673406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184237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384077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634938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598671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146684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544355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0880970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427047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82852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965942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620941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621125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21581892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230305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016540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938828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956623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59311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243273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457906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34809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321338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679985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53113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10825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504681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79577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89765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302193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403143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46229943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376845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399936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422890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658923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843797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78044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99190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04459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888950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191375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602452238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726454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692003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757819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93362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348929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840029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27151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35170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011662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14780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69551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746822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8875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522660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88501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4639741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123008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2719096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416763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849520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104584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4813094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261322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23120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1632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76631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139818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624782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330603074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4482733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3767891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301811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668430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122184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732944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50615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20024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482039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808123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52936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345283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15103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620017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801712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992012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00854198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825142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740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144043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958305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1408077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153039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562537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90292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998074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009730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976181170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7986814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59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08257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784431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524765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860196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159989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983920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5181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540931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860499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57716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4923790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2072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63924383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470170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6667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586109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25589151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640321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143813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586023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1594676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555835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0267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895272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48075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327210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127912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978454182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721523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46685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32367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616392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668603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49996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068638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63801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950245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863573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18975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019727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950039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490616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485444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254621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821010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001421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46045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672113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793529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6840082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56769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76878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36615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370820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107620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48585259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1351766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846785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590432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089843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78901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186243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56203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859010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541049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448510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8667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33956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400125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003268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422625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203868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435595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254648234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075937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161489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6945708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747980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688672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555518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793362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4819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383467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701518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533045806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628637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282732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126220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17061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44566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099719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879540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71219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776231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102414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69445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041616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13821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587260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04411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335948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485409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88478743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68960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082492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172317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40888467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69189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2069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80442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759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42049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645812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081863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9670024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175807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325683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02243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14053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860078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695887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580010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72687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350987885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296755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84060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220989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78673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719112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699357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836530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44485239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326072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34920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148029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671895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6140972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796244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36669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65773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697440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234913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849881461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279301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01535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916436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449375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675360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928094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268326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10259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728097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898453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19740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228400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8250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670737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231023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42135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107855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09873659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640681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946542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06230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6860150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39863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43583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902453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26659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350587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588569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946643943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922409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528528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749173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510614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159239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0438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761925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00126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402598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17396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74063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3275710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91258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627405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742901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63125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8863561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639185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754027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260944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70101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8406130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12085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994069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081589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996929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664839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59498092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26998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586920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380503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847092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893366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50039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918599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21632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617858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80518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13100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47370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447502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05876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9667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73889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684669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52195773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916982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097867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959768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7827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697005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13349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33853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92499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11622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023883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094526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506968553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055924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383608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476089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09175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512700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66384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776608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11487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751753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252288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4205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107909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470475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892306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88248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869688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539281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33104189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663770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216069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100607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7712148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34295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867971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80582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2266583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34883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93332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66133833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884924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580480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494144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321150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962111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330296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78173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84568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953835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513031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84563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540478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28094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971795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302709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111899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109163893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211524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97422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597193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973789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7338590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95808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06158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259428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016170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002430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899479700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869576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373359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600445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197351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3051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540997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057954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81424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659657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984518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42291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9014510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4407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11886827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368425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870200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7807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40924646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298472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637496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145166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6811040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0360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1148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66711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2930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218559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181473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624346719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451247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705568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062653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7509281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011944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75925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837111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64998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923954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949726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6844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448921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648401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096440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150904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554287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49833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21707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1892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095543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472438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929674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3587694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867393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474087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040700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180121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95932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41702642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3258868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229009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478186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32710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636434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855745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65519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15043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196898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242842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9559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6055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164270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428019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643908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352390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140939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57449907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843613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125585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81771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398194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23592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622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88162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43565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300847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662153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645711518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1667151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653888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285173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046896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36386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683089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159344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91477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662198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674385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41055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926467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823453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023613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59311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551610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888232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36372303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006381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519873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570235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3407404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0621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84914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30815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81932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934187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432727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818074692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507189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275192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512561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54626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964326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110539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89255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05228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040761322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294706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86307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829827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3220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844062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746411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838629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14238070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140396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53848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648275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71395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0207633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45111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3584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52246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992326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506443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202094088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212694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126463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30418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977149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747789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586373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649095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12514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630617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34714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71422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523184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81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80745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622993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776744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704549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751770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07530776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915646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648160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7787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4643610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973848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1773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315210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92085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78104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643559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478292998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13509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934958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473284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29347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04535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36637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856516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35473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92623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828785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48037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0817282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78992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479790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210733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011011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6140066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668227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172543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965034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468229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2829115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36045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87257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873582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013766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479280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02314195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69143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067201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420765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98702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400147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945484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170965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682128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120697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783072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58944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187463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865919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951164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260400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049632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015375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44644054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936020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181055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302869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600784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979354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850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97804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27721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38051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697494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203534052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934614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39509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915748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9099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16392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171078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681304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89411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126152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849677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82095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481689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44133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02732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296501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999852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281073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97085909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556207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778428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965569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4806727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58712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127074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93865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82784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229719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683577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723791581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701736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039782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350159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071667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135327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94564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99380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503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119445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16305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433278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38779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451468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331944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654865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463951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586910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56584146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667010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60992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622757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54986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0467506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299437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52226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03362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01370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611555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057208455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52811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26973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926470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050846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518578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250279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894427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88396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043003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278635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80902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697887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93407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33448571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096128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33895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064373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521556504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568409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233048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892329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8410601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68428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19980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095443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463049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2325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061397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164812728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5982921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69649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26037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73524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416295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824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657992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51638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917255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952801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13264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397904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24852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603970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869933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422715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08804491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478816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764654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248562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019783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2390077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31111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583823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89070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65142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7319139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031579317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2154735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570518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679759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901207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9414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560596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60006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22865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547656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876896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131203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27767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395061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80686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621264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238913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114944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48344770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174818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62080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067530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1218574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25764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18792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26177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317989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842994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862493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52090355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865132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765454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022303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366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717914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00194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275467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169643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76751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84214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061929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592508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761761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71232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764589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80380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180867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309368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01606876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48663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69266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194587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9165740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1454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01912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872363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290017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7332465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09448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134896718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772118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749110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147291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2251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65454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367060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97490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211127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414378932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166467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821601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498281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451946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049139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577032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599778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59465947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500440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425264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2079637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289176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747271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53505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66693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03376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097640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030439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114743267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335364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30114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124571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161686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267412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989234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80808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66945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004245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237266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28076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744170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38219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646258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7107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653637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275722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32350024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93881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532210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794141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4138300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4708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05132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40250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204022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828413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933600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937050071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0984596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455271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130081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890420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24922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50326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856242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57838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341645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751930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100675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35280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030003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685582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441401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74640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2950129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850531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257739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766092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894752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6100394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7547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432591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37271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691359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212499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150691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581459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59708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5182813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90302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08183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232271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181720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529415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89919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424200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646696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299174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341007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125133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37402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427850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953315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932811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72861348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546093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678947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516956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2973262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356677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23454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27170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99055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893321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597966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599798354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099908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712758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83186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991851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712098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837821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444631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73321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717159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539435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07339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32603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69909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478021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04478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480397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093961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30078687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912705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117455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299147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0374313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49835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86556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75835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922313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873392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738030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16795163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199553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368042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798157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585522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362762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955597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922348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73843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808486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666057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752001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205423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11889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111566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320174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753911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8541983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465470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491787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709964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75871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1755279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67478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75205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06209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768763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830796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21915806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282098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27465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00372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102438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071421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348492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619515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59163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958070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524564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22854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790061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24761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51972132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188950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755991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842567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02796838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581192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773960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923187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5657373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30354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9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473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92898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632090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05453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106984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721552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666440969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755381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376284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84235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771946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445740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26004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742303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00789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937758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29522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232977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378229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07482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437879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596484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387132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54996515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779463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343039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823682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82848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2151549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88637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81056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42369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444161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078044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790857530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2457227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511410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776687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166118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245883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505941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212863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08259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291054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3164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975253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22723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410310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627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146464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561160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238184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74665651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628561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430657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033351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2471079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038149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92165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11145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80103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714741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384045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463093066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807699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438015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837096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430017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84493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36194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38882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894500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539225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784137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45882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109867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495391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695194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203580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148466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187737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56492884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803994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839139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171330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6738004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31449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76670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09570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133702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244119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472511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186813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3061449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350417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11079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883151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1035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07424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259652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48414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195064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312603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99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03345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83617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9054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959971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278809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697673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90144840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28949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972566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69362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92948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51670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93852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67427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7505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040733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343831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951998001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801110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792379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450989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744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31852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60569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75230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4118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40308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925134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505278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14408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8609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9979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612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969892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641452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10684398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587186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719373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00202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4193728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36545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12410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418811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226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306975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101193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5547484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51226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9214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831954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104223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77796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20283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89866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4009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006047103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61205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102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358365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4332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13348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041858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318006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49120507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693167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5444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662293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248642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0938174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029355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270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37114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486409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4012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162218350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56862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092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711965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215552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161910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081369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50766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59678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08280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339171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648472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7769879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8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1014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742626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589516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54603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657106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07509275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173099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1452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564953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1323344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96442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13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116315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99538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796508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9500212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425692601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751425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962854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108817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300958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13694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5175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41311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641269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59550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364206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88291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90784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43975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772066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99755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197117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66295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849317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17693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529271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283778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4143221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56455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7281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5945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609125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554930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4950203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91375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971735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331559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150307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797462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191590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372257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78106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434400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797685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14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57812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373609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86941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278670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39302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454399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6330977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999774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72254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442376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06652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93855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23328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07677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02177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084911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956105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292485555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68660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044139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318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3406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3776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680369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178805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96843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211455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692954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33013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830067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11237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90380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9199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829952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623238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2512944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270491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952865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501236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07848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82791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5257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6737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0618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39652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877469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533700192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449680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08990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29171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381726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810461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48628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56825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82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290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499906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541774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71673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762822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95622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542321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178802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485155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45538766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560817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2318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885920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769308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3971218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12288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06739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35835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405762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015477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624415745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635630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1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271231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842026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309744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125172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13310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035731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831228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081437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41854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450117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480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01755756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308266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177868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46588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329562874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174721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044902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172081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9553848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45770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560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298774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665742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452533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536373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041176208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868246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936878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399952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036256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885905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880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454980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12465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547187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46609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976937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796705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9278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686163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1324989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562741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109796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847240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464889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028823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06068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0906947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28587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00041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637680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225159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484921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0571434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8717150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360444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93337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017929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720883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544278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462809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8552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41865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757487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279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42479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58932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42325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35379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7870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391066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275797250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299102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952718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495913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79356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55102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33193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04757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894310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927205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842427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582583105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630514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668507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488539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986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3591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73491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669319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92909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601580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748799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594064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8215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09149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61924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836103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8453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047614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997070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446572600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417186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2005548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723530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8224735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00995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91233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85676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921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166547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55292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618026295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420319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258904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017419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656115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91207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92629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328753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244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743140790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451027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90895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187781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04195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239628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90119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261579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91378969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864054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6747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660910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921881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9082076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69565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10783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49159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504636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0305081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77738780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002120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6979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625404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81159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434428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462625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057953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2757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748489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982815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61627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734103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95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5616579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695222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890587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546711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31461039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614133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753197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23234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0975510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33081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8820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518037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571504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244597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4017564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488241056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686677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196865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819655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387532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560688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5261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131685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58504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902885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050695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06829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011655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06616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48775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521701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976383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931356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68815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936670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872980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148424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8163753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67309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64894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401277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175615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941226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02584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195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37381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444948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64351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21751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76782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273218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397846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99185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791955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279505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813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689714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288126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38902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272494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194722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144817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89684724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906125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925001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642394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63683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5652887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54872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558377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46746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793802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944072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641065027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06511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191210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09171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4762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5556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2158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02488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089472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568936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95342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437240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784294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04092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010323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2705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553209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001109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15176446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736585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037064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343208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5643777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50878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58477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03809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2602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07091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84351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417269113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582114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16275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850946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204673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381648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884354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27135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8499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237272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514793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236296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212395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003317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776828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301495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912962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74270232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130978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24861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2867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994981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0704380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11872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29118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13204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550497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543695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753204871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0094428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23120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017689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1032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729422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271755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285601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12951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342931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300461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22057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442805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1959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01062158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903035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291667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794070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288662462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852953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940676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786239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4015061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36063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32577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46122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99817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13098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300654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994939117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625213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250542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181089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796300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186421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3939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279502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870220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523954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281983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78476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75039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83629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609883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302361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43753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471393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930354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942997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860826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346819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0978631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35192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85529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98170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519794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156849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7226183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0358689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113163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15724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151933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496867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711178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933971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07638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261802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708951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9676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002588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105971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2340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046136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580013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55639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95822167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990500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717942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811766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69687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57180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14940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5303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5237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403826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270239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139678077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523990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116240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744203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95121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66481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114981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509736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25802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477315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409304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98982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4419808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934839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678240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75107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453167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718129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82769172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811540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655135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855463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4608242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73123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57968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419039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66303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830553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617261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963181726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685556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534287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461004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964034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365507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79854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815902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88268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654551968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584495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59645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3719462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92991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901339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3042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996856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448113441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691821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44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2668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957514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902493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1240597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80466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83528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475833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436407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104933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235150713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408172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72270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55490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87501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170105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427687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385564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4227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976361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039082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83771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814800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8689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928268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318349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818660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178791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00190817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035635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17603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225926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875389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18203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1982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444613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19769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705320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687022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424439907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352399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314903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708972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585902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38655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03030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9489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558870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193748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236567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39933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4658898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97370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1005121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981326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887397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68412286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135674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210126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416702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673564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3651154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24956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64069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06732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653243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374374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401287934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553763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3942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836483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333082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971046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486883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680243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72295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303517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983091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1974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357602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478081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318626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1192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265521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228334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1547543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161480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081732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851870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78555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03391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03979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7119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05302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527392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071916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140143013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79032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709038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07707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3417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74371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252245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715443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57155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603662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4375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36966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043661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71190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286473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31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04609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304095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60748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24649550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23816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300719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606748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0542618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63948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68383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87906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0534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36930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387937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093050276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161339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938323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212298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37828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511413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869734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9209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69092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490997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925277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6210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342183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74718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665692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656573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696453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33064055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22091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2608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763253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361626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5800316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70889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73967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102271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93926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43926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1063421717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688940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23671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370771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719307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587522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434067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810362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769542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64758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030370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7184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193176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6517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46350523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88653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418748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731239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34826961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975634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593444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574278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2785428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71265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0835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780919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22521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09194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410127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2511323250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73838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345363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605836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499696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533274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34725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907829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16619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90945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28625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005537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i = 0; i &lt; humans.Length; ++i)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humans[i] =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Human(random.Next(-42, 42));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(ArgumentException e) {</a:t>
            </a: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        Console.WriteLine(e.Message);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098" name="Picture 2" descr="Image result for костыль">
            <a:extLst>
              <a:ext uri="{FF2B5EF4-FFF2-40B4-BE49-F238E27FC236}">
                <a16:creationId xmlns:a16="http://schemas.microsoft.com/office/drawing/2014/main" id="{943C4BCB-817E-4FE9-A7D3-8E94F3C6A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75" y="3819585"/>
            <a:ext cx="3082925" cy="269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570075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latin typeface="Helvetica" panose="020B0604020202020204" pitchFamily="2" charset="0"/>
              </a:rPr>
              <a:t>Перегенерация объектов при исключении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0101"/>
            <a:ext cx="1217071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humans.Length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++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humans[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Human(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random.Next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(-42, 42));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ArgumentException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e.Message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--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64B43-F046-400A-8FBD-886320908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730" y="3821430"/>
            <a:ext cx="38009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63733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кот с волшебной палочкой">
            <a:extLst>
              <a:ext uri="{FF2B5EF4-FFF2-40B4-BE49-F238E27FC236}">
                <a16:creationId xmlns:a16="http://schemas.microsoft.com/office/drawing/2014/main" id="{C7656CA0-61A7-4769-9BC5-598E6EEB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280" y="1690688"/>
            <a:ext cx="7292340" cy="448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046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Exception Tab </a:t>
            </a:r>
            <a:r>
              <a:rPr lang="en-US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</a:t>
            </a:r>
            <a:endParaRPr lang="ru-RU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663141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ED6B4-323C-4D35-87C7-29382F0D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Кастомный</a:t>
            </a:r>
            <a:r>
              <a:rPr lang="ru-RU" dirty="0">
                <a:latin typeface="Helvetica" panose="020B0604020202020204" pitchFamily="2" charset="0"/>
              </a:rPr>
              <a:t> класс исключения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521137-26CD-4080-9584-D219A68A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551305"/>
            <a:ext cx="1223264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[Serializable]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Exception {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7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message, Exception inner)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(message, inner)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protected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SerializationInfo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info,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StreamingContext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context)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(info, context)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128956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исполняемым файлом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Исполняемый файл – </a:t>
            </a:r>
            <a:r>
              <a:rPr lang="en-US" dirty="0">
                <a:latin typeface="Helvetica" panose="020B0604020202020204" pitchFamily="2" charset="0"/>
              </a:rPr>
              <a:t>.exe, </a:t>
            </a:r>
            <a:r>
              <a:rPr lang="ru-RU" dirty="0">
                <a:latin typeface="Helvetica" panose="020B0604020202020204" pitchFamily="2" charset="0"/>
              </a:rPr>
              <a:t>находится в </a:t>
            </a:r>
            <a:r>
              <a:rPr lang="en-US" dirty="0">
                <a:latin typeface="Helvetica" panose="020B0604020202020204" pitchFamily="2" charset="0"/>
              </a:rPr>
              <a:t>…\bin\Debug</a:t>
            </a:r>
            <a:r>
              <a:rPr lang="ru-RU" dirty="0">
                <a:latin typeface="Helvetica" panose="020B0604020202020204" pitchFamily="2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По умолчанию все создаваемые файлы находятся в этой директории.</a:t>
            </a:r>
            <a:endParaRPr lang="en-US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endParaRPr lang="ru-RU" dirty="0">
              <a:latin typeface="Helvetica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997811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0270785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476859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 с 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файлом решения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Файл решения – </a:t>
            </a:r>
            <a:r>
              <a:rPr lang="en-US" dirty="0">
                <a:latin typeface="Helvetica" panose="020B0604020202020204" pitchFamily="2" charset="0"/>
              </a:rPr>
              <a:t>.</a:t>
            </a:r>
            <a:r>
              <a:rPr lang="en-US" dirty="0" err="1">
                <a:latin typeface="Helvetica" panose="020B0604020202020204" pitchFamily="2" charset="0"/>
              </a:rPr>
              <a:t>sln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три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400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879945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84146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Расположение файлов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нахождение файла – в одной директории</a:t>
            </a:r>
            <a:r>
              <a:rPr lang="ru-RU" dirty="0">
                <a:solidFill>
                  <a:srgbClr val="FF0000"/>
                </a:solidFill>
                <a:latin typeface="Helvetica" panose="020B0604020202020204" pitchFamily="2" charset="0"/>
              </a:rPr>
              <a:t> с проектом</a:t>
            </a: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В папке с проектом лежит файл </a:t>
            </a:r>
            <a:r>
              <a:rPr lang="en-US" dirty="0" err="1">
                <a:latin typeface="Helvetica" panose="020B0604020202020204" pitchFamily="2" charset="0"/>
              </a:rPr>
              <a:t>Program.cs</a:t>
            </a:r>
            <a:r>
              <a:rPr lang="en-US" dirty="0">
                <a:latin typeface="Helvetica" panose="020B0604020202020204" pitchFamily="2" charset="0"/>
              </a:rPr>
              <a:t>. </a:t>
            </a:r>
            <a:r>
              <a:rPr lang="ru-RU" dirty="0">
                <a:latin typeface="Helvetica" panose="020B0604020202020204" pitchFamily="2" charset="0"/>
              </a:rPr>
              <a:t>Для сохранения файла в этой директории, необходимо подняться на два уровня вверх</a:t>
            </a:r>
            <a:r>
              <a:rPr lang="en-US" dirty="0">
                <a:latin typeface="Helvetica" panose="020B0604020202020204" pitchFamily="2" charset="0"/>
              </a:rPr>
              <a:t>:</a:t>
            </a:r>
            <a:endParaRPr lang="ru-RU" dirty="0">
              <a:latin typeface="Helvetica" panose="020B0604020202020204" pitchFamily="2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@"..\..\filename.txt"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Helvetica" panose="020B0604020202020204" pitchFamily="2" charset="0"/>
              </a:rPr>
              <a:t>Лучше: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Path.DirectorySeparatorChar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path = 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2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22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filename.txt"</a:t>
            </a:r>
            <a:r>
              <a:rPr lang="en-US" sz="2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593027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2675806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(!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DoSomething();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Закрыть">
            <a:extLst>
              <a:ext uri="{FF2B5EF4-FFF2-40B4-BE49-F238E27FC236}">
                <a16:creationId xmlns:a16="http://schemas.microsoft.com/office/drawing/2014/main" id="{C37BD7EF-9712-4114-8134-5D202BB02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90748" y="3100085"/>
            <a:ext cx="1792147" cy="179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25061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Ветвления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7249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File.Exists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File.Delete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 descr="Маркеры-галочки">
            <a:extLst>
              <a:ext uri="{FF2B5EF4-FFF2-40B4-BE49-F238E27FC236}">
                <a16:creationId xmlns:a16="http://schemas.microsoft.com/office/drawing/2014/main" id="{5425A31B-C03E-48F6-A694-3BD1C84BB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4205" y="2588870"/>
            <a:ext cx="1680259" cy="168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55124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Условия циклов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828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 ==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r>
              <a:rPr 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(condition)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DoSomething();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683F95-227E-4B73-889A-F8F2E05A4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372" y="1956390"/>
            <a:ext cx="1941093" cy="389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883773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Полезные </a:t>
            </a:r>
            <a:r>
              <a:rPr lang="en-US" dirty="0">
                <a:latin typeface="Helvetica" panose="020B0604020202020204" pitchFamily="2" charset="0"/>
              </a:rPr>
              <a:t>shortcut’</a:t>
            </a:r>
            <a:r>
              <a:rPr lang="ru-RU" dirty="0">
                <a:latin typeface="Helvetica" panose="020B0604020202020204" pitchFamily="2" charset="0"/>
              </a:rPr>
              <a:t>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777"/>
            <a:ext cx="10774680" cy="435133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D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форматирование кода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R G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2017)</a:t>
            </a:r>
          </a:p>
          <a:p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 Ctrl K E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удаление неиспользуемых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using (Visual Studio 2019)</a:t>
            </a:r>
          </a:p>
          <a:p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C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закомментировать выделенный кусок кода</a:t>
            </a:r>
            <a:endParaRPr lang="en-US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Ctrl K U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– </a:t>
            </a:r>
            <a:r>
              <a:rPr lang="ru-RU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раскомментировать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 выделенный кусок кода</a:t>
            </a:r>
          </a:p>
          <a:p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320035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8331FE-C350-4730-BA53-AEF7C8F0D8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16117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67CBE-7309-46CE-84A2-3AEAFAAD1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Helvetica" panose="020B0604020202020204" pitchFamily="2" charset="0"/>
              </a:rPr>
              <a:t>ЭКР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dirty="0">
                <a:latin typeface="Helvetica" panose="020B0604020202020204" pitchFamily="2" charset="0"/>
              </a:rPr>
              <a:t>Типовые ошибки и замечания</a:t>
            </a:r>
            <a:br>
              <a:rPr lang="ru-RU" dirty="0">
                <a:latin typeface="Helvetica" panose="020B0604020202020204" pitchFamily="2" charset="0"/>
              </a:rPr>
            </a:br>
            <a:r>
              <a:rPr lang="ru-RU" sz="3000" dirty="0">
                <a:latin typeface="Helvetica" panose="020B0604020202020204" pitchFamily="2" charset="0"/>
              </a:rPr>
              <a:t>(или 10 </a:t>
            </a:r>
            <a:r>
              <a:rPr lang="ru-RU" sz="3000" dirty="0" err="1">
                <a:latin typeface="Helvetica" panose="020B0604020202020204" pitchFamily="2" charset="0"/>
              </a:rPr>
              <a:t>пранков</a:t>
            </a:r>
            <a:r>
              <a:rPr lang="ru-RU" sz="3000" dirty="0">
                <a:latin typeface="Helvetica" panose="020B0604020202020204" pitchFamily="2" charset="0"/>
              </a:rPr>
              <a:t>, вышедших из-под контроля)</a:t>
            </a:r>
          </a:p>
        </p:txBody>
      </p:sp>
    </p:spTree>
    <p:extLst>
      <p:ext uri="{BB962C8B-B14F-4D97-AF65-F5344CB8AC3E}">
        <p14:creationId xmlns:p14="http://schemas.microsoft.com/office/powerpoint/2010/main" val="354176158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Библиотека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Simple rule:</a:t>
            </a:r>
          </a:p>
          <a:p>
            <a:pPr marL="0" indent="0">
              <a:buNone/>
            </a:pPr>
            <a:r>
              <a:rPr lang="ru-RU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Новый класс – новый файл</a:t>
            </a:r>
            <a:r>
              <a:rPr lang="en-US" sz="3000" u="sng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ru-RU" sz="30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Не надо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создавать библиотеку классов, в ней один файл 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Class1.cs </a:t>
            </a:r>
            <a:r>
              <a:rPr lang="ru-RU" sz="3000" dirty="0">
                <a:latin typeface="Helvetica" panose="020B0604020202020204" pitchFamily="2" charset="0"/>
                <a:cs typeface="Courier New" panose="02070309020205020404" pitchFamily="49" charset="0"/>
              </a:rPr>
              <a:t>и писать весь код там, с таким же успехом его можно писать и в </a:t>
            </a:r>
            <a:r>
              <a:rPr lang="en-US" sz="3000" dirty="0" err="1">
                <a:latin typeface="Helvetica" panose="020B0604020202020204" pitchFamily="2" charset="0"/>
                <a:cs typeface="Courier New" panose="02070309020205020404" pitchFamily="49" charset="0"/>
              </a:rPr>
              <a:t>Program.cs</a:t>
            </a:r>
            <a:r>
              <a:rPr lang="en-US" sz="30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9830677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en-US" dirty="0" err="1">
                <a:latin typeface="Helvetica" panose="020B0604020202020204" pitchFamily="2" charset="0"/>
              </a:rPr>
              <a:t>StackOverflowException</a:t>
            </a:r>
            <a:endParaRPr lang="ru-RU" dirty="0">
              <a:latin typeface="Helvetica" panose="020B0604020202020204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2" descr="Image result for f to pay respect">
            <a:extLst>
              <a:ext uri="{FF2B5EF4-FFF2-40B4-BE49-F238E27FC236}">
                <a16:creationId xmlns:a16="http://schemas.microsoft.com/office/drawing/2014/main" id="{59498015-A240-460F-A87D-80D279B19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937" y="3429000"/>
            <a:ext cx="4552125" cy="242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8641535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507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Если в программе есть</a:t>
            </a:r>
            <a:r>
              <a:rPr lang="ru-RU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 файлы </a:t>
            </a: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– в программе есть </a:t>
            </a:r>
            <a:r>
              <a:rPr lang="en-US" sz="2600" dirty="0">
                <a:solidFill>
                  <a:srgbClr val="FF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try-catch</a:t>
            </a:r>
            <a:r>
              <a:rPr lang="en-US" sz="2600" dirty="0">
                <a:latin typeface="Helvetica" panose="020B0604020202020204" pitchFamily="2" charset="0"/>
                <a:cs typeface="Courier New" panose="02070309020205020404" pitchFamily="49" charset="0"/>
              </a:rPr>
              <a:t>.</a:t>
            </a:r>
            <a:endParaRPr lang="ru-RU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(Exception e)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WriteLine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ru-RU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Ошибка при работе с файлом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</a:t>
            </a:r>
            <a:r>
              <a:rPr lang="en-US" sz="20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e.Message</a:t>
            </a:r>
            <a:r>
              <a:rPr lang="en-US" sz="20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}."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875434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Исключения при работе с файлами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059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600" dirty="0">
                <a:latin typeface="Helvetica" panose="020B0604020202020204" pitchFamily="2" charset="0"/>
                <a:cs typeface="Courier New" panose="02070309020205020404" pitchFamily="49" charset="0"/>
              </a:rPr>
              <a:t>Лучше:</a:t>
            </a:r>
            <a:endParaRPr lang="en-US" sz="2600" dirty="0">
              <a:latin typeface="Helvetica" panose="020B0604020202020204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File.AppendAllText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(path, info);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"File is already used by another program."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UnauthorizedAccessException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permission required to access a resource."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SecurityException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"Access to the resource is denied."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040972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168878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695"/>
            <a:ext cx="109448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(Planet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Planets)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$"Mass: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Radius: " +			   				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planet.Radius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$"</a:t>
            </a:r>
            <a:r>
              <a:rPr lang="en-US" sz="1800" dirty="0" err="1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Mass =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Count of planets = " +				     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Planets.Length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Environment.NewLine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planetInfo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184234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859688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66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 starSystem = </a:t>
            </a:r>
            <a:r>
              <a:rPr 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StarSystem(42_000_000,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[] </a:t>
            </a: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Planet(12_000_000, 1000),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		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Planet(14_500_000, 1500), 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});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3000" dirty="0">
                <a:solidFill>
                  <a:srgbClr val="000000"/>
                </a:solidFill>
                <a:latin typeface="Helvetica" panose="020B0604020202020204" pitchFamily="2" charset="0"/>
                <a:cs typeface="Courier New" panose="02070309020205020404" pitchFamily="49" charset="0"/>
              </a:rPr>
              <a:t>Результат</a:t>
            </a:r>
            <a:r>
              <a:rPr lang="ru-RU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3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System.NullReferenceException</a:t>
            </a:r>
            <a:r>
              <a:rPr lang="ru-RU" sz="3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sz="3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Рисунок 4" descr="Фейерверк">
            <a:extLst>
              <a:ext uri="{FF2B5EF4-FFF2-40B4-BE49-F238E27FC236}">
                <a16:creationId xmlns:a16="http://schemas.microsoft.com/office/drawing/2014/main" id="{E3DC2DDD-25B8-485C-8EAF-6B4642669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00408" y="505227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58680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1418BC-459F-429E-81E8-119003CC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967"/>
            <a:ext cx="10515600" cy="1325563"/>
          </a:xfrm>
        </p:spPr>
        <p:txBody>
          <a:bodyPr/>
          <a:lstStyle/>
          <a:p>
            <a:r>
              <a:rPr lang="ru-RU" dirty="0" err="1">
                <a:latin typeface="Helvetica" panose="020B0604020202020204" pitchFamily="2" charset="0"/>
              </a:rPr>
              <a:t>Автореализуемые</a:t>
            </a:r>
            <a:r>
              <a:rPr lang="ru-RU" dirty="0">
                <a:latin typeface="Helvetica" panose="020B0604020202020204" pitchFamily="2" charset="0"/>
              </a:rPr>
              <a:t> свойства и поля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9F566-F568-46DB-BCFA-6EE36D035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432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</a:t>
            </a:r>
            <a:r>
              <a:rPr lang="en-US" sz="1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Planet[] Planets {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=&gt; planets;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StarSystem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Planet[] planets)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this.planets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planets;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starMass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963918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137" y="1795645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age;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get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=&gt;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if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(value &lt; 0)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throw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ArgumentException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"Age should be non-negative number."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50000"/>
              </a:lnSpc>
            </a:pPr>
            <a:endParaRPr lang="ru-RU" sz="1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593477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50E75-1C6B-4938-9134-26A2C5EBD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anose="020B0604020202020204" pitchFamily="2" charset="0"/>
              </a:rPr>
              <a:t>Проверка аргументов в конструкторе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7370C5-19A6-4F83-8264-1101663F7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709" y="2247059"/>
            <a:ext cx="11505236" cy="4802187"/>
          </a:xfrm>
        </p:spPr>
        <p:txBody>
          <a:bodyPr>
            <a:no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600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2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.age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2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public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2B91A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Human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age) {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Age = age;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2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ru-RU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Рисунок 3" descr="Закрыть">
            <a:extLst>
              <a:ext uri="{FF2B5EF4-FFF2-40B4-BE49-F238E27FC236}">
                <a16:creationId xmlns:a16="http://schemas.microsoft.com/office/drawing/2014/main" id="{A9890847-8FDC-4BE3-8A09-5F151CC2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2162" y="2080549"/>
            <a:ext cx="914400" cy="914400"/>
          </a:xfrm>
          <a:prstGeom prst="rect">
            <a:avLst/>
          </a:prstGeom>
        </p:spPr>
      </p:pic>
      <p:pic>
        <p:nvPicPr>
          <p:cNvPr id="5" name="Рисунок 4" descr="Маркеры-галочки">
            <a:extLst>
              <a:ext uri="{FF2B5EF4-FFF2-40B4-BE49-F238E27FC236}">
                <a16:creationId xmlns:a16="http://schemas.microsoft.com/office/drawing/2014/main" id="{CE00E77C-4771-48DD-945C-A6B7C03FE0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2162" y="37337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027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107840</Words>
  <Application>Microsoft Macintosh PowerPoint</Application>
  <PresentationFormat>Широкоэкранный</PresentationFormat>
  <Paragraphs>18480</Paragraphs>
  <Slides>2080</Slides>
  <Notes>80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2080</vt:i4>
      </vt:variant>
    </vt:vector>
  </HeadingPairs>
  <TitlesOfParts>
    <vt:vector size="2087" baseType="lpstr">
      <vt:lpstr>Arial</vt:lpstr>
      <vt:lpstr>Calibri</vt:lpstr>
      <vt:lpstr>Calibri Light</vt:lpstr>
      <vt:lpstr>Consolas</vt:lpstr>
      <vt:lpstr>Courier New</vt:lpstr>
      <vt:lpstr>Helvetica</vt:lpstr>
      <vt:lpstr>Тема Office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  <vt:lpstr>ЭКР Типовые ошибки и замечания (или 10 пранков, вышедших из-под контроля)</vt:lpstr>
      <vt:lpstr>StackOverflowException</vt:lpstr>
      <vt:lpstr>Исключения при работе с файлами</vt:lpstr>
      <vt:lpstr>Исключения при работе с файлами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Автореализуемые свойства и поля</vt:lpstr>
      <vt:lpstr>Проверка аргументов в конструкторе</vt:lpstr>
      <vt:lpstr>Проверка аргументов в конструкторе</vt:lpstr>
      <vt:lpstr>Перегенерация объектов при исключении</vt:lpstr>
      <vt:lpstr>Перегенерация объектов при исключении</vt:lpstr>
      <vt:lpstr>Кастомный класс исключения</vt:lpstr>
      <vt:lpstr>Кастомный класс исключения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Расположение файлов</vt:lpstr>
      <vt:lpstr>Библиотека классов</vt:lpstr>
      <vt:lpstr>Ветвления</vt:lpstr>
      <vt:lpstr>Ветвления</vt:lpstr>
      <vt:lpstr>Условия циклов</vt:lpstr>
      <vt:lpstr>Полезные shortcut’ы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ЭКР Типовые ошибки и замечания (или 10 пранков, вышедших из-под контроля)</dc:title>
  <dc:creator>Мария Вишневская</dc:creator>
  <cp:lastModifiedBy>Манахова Мария Сергеевна</cp:lastModifiedBy>
  <cp:revision>14</cp:revision>
  <dcterms:created xsi:type="dcterms:W3CDTF">2020-01-13T20:11:24Z</dcterms:created>
  <dcterms:modified xsi:type="dcterms:W3CDTF">2020-04-07T01:41:33Z</dcterms:modified>
</cp:coreProperties>
</file>